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CERanswerfield"/>
        <w:tblpPr w:leftFromText="181" w:rightFromText="181" w:vertAnchor="page" w:horzAnchor="margin" w:tblpXSpec="right" w:tblpY="3120"/>
        <w:tblW w:w="2296" w:type="dxa"/>
        <w:tblInd w:w="0" w:type="dxa"/>
        <w:tblLook w:val="0620" w:firstRow="1" w:lastRow="0" w:firstColumn="0" w:lastColumn="0" w:noHBand="1" w:noVBand="1"/>
      </w:tblPr>
      <w:tblGrid>
        <w:gridCol w:w="2296"/>
      </w:tblGrid>
      <w:tr w:rsidR="00286CFB" w14:paraId="3A2FB3F7" w14:textId="77777777" w:rsidTr="007157B4">
        <w:trPr>
          <w:cnfStyle w:val="100000000000" w:firstRow="1" w:lastRow="0" w:firstColumn="0" w:lastColumn="0" w:oddVBand="0" w:evenVBand="0" w:oddHBand="0" w:evenHBand="0" w:firstRowFirstColumn="0" w:firstRowLastColumn="0" w:lastRowFirstColumn="0" w:lastRowLastColumn="0"/>
          <w:trHeight w:hRule="exact" w:val="397"/>
        </w:trPr>
        <w:tc>
          <w:tcPr>
            <w:tcW w:w="2296" w:type="dxa"/>
          </w:tcPr>
          <w:p w14:paraId="405FE70D" w14:textId="77777777" w:rsidR="00286CFB" w:rsidRPr="00543D40" w:rsidRDefault="00286CFB" w:rsidP="007157B4">
            <w:pPr>
              <w:pStyle w:val="Formnumber"/>
              <w:framePr w:hSpace="0" w:wrap="auto" w:vAnchor="margin" w:xAlign="left" w:yAlign="inline"/>
              <w:suppressOverlap w:val="0"/>
              <w:rPr>
                <w:highlight w:val="yellow"/>
              </w:rPr>
            </w:pPr>
            <w:r w:rsidRPr="00286CFB">
              <w:t>FORM</w:t>
            </w:r>
          </w:p>
        </w:tc>
      </w:tr>
      <w:tr w:rsidR="008C0E34" w14:paraId="570D222F" w14:textId="77777777" w:rsidTr="007157B4">
        <w:trPr>
          <w:trHeight w:hRule="exact" w:val="397"/>
        </w:trPr>
        <w:tc>
          <w:tcPr>
            <w:tcW w:w="2296" w:type="dxa"/>
          </w:tcPr>
          <w:p w14:paraId="5317E731" w14:textId="77777777" w:rsidR="008C0E34" w:rsidRPr="00543D40" w:rsidRDefault="00286CFB" w:rsidP="007157B4">
            <w:pPr>
              <w:pStyle w:val="Formnumber"/>
              <w:framePr w:hSpace="0" w:wrap="auto" w:vAnchor="margin" w:xAlign="left" w:yAlign="inline"/>
              <w:suppressOverlap w:val="0"/>
            </w:pPr>
            <w:r>
              <w:t>CER-RET-016</w:t>
            </w:r>
          </w:p>
        </w:tc>
      </w:tr>
      <w:tr w:rsidR="008C0E34" w14:paraId="4FFBB98C" w14:textId="77777777" w:rsidTr="001E0910">
        <w:trPr>
          <w:trHeight w:hRule="exact" w:val="364"/>
        </w:trPr>
        <w:tc>
          <w:tcPr>
            <w:tcW w:w="2296" w:type="dxa"/>
          </w:tcPr>
          <w:p w14:paraId="2DE547AE" w14:textId="2634B60B" w:rsidR="008C0E34" w:rsidRPr="007157B4" w:rsidRDefault="00286CFB" w:rsidP="004D45C0">
            <w:pPr>
              <w:pStyle w:val="Formversionnumber"/>
              <w:framePr w:hSpace="0" w:wrap="auto" w:vAnchor="margin" w:hAnchor="text" w:xAlign="left" w:yAlign="inline"/>
            </w:pPr>
            <w:r w:rsidRPr="00127FDC">
              <w:t>V1.</w:t>
            </w:r>
            <w:r w:rsidR="004D45C0" w:rsidRPr="00127FDC">
              <w:t>1</w:t>
            </w:r>
            <w:r w:rsidRPr="00127FDC">
              <w:t xml:space="preserve"> </w:t>
            </w:r>
            <w:r w:rsidR="00C44F91" w:rsidRPr="00127FDC">
              <w:t>2</w:t>
            </w:r>
            <w:r w:rsidR="00127FDC" w:rsidRPr="00127FDC">
              <w:t>4</w:t>
            </w:r>
            <w:r w:rsidRPr="00127FDC">
              <w:t>/0</w:t>
            </w:r>
            <w:r w:rsidR="00E50A37" w:rsidRPr="00127FDC">
              <w:t>5</w:t>
            </w:r>
            <w:r w:rsidRPr="00127FDC">
              <w:t>/201</w:t>
            </w:r>
            <w:r w:rsidR="00E50A37" w:rsidRPr="00127FDC">
              <w:t>7</w:t>
            </w:r>
          </w:p>
        </w:tc>
      </w:tr>
    </w:tbl>
    <w:p w14:paraId="070A19D0" w14:textId="77777777" w:rsidR="005A775B" w:rsidRDefault="00286CFB" w:rsidP="00307DF9">
      <w:pPr>
        <w:pStyle w:val="Formname"/>
      </w:pPr>
      <w:r>
        <w:t>Small-scale technology certificate assignment form</w:t>
      </w:r>
    </w:p>
    <w:p w14:paraId="298CEDE5" w14:textId="77777777" w:rsidR="000D31EE" w:rsidRPr="007157B4" w:rsidRDefault="007733C4" w:rsidP="007157B4">
      <w:pPr>
        <w:pStyle w:val="Formname-Act"/>
      </w:pPr>
      <w:r w:rsidRPr="007157B4">
        <w:t>u</w:t>
      </w:r>
      <w:r w:rsidR="00FB67D9" w:rsidRPr="007157B4">
        <w:t xml:space="preserve">nder </w:t>
      </w:r>
      <w:r w:rsidR="00286CFB">
        <w:t xml:space="preserve">the </w:t>
      </w:r>
      <w:r w:rsidR="00286CFB" w:rsidRPr="00286CFB">
        <w:rPr>
          <w:i/>
        </w:rPr>
        <w:t>Renewable Energy (Electricity) Regulations 2001</w:t>
      </w:r>
    </w:p>
    <w:p w14:paraId="1E8F3FE9" w14:textId="77777777" w:rsidR="002A1817" w:rsidRPr="00FD1B33" w:rsidRDefault="002A1817" w:rsidP="00635916">
      <w:pPr>
        <w:pStyle w:val="Heading1"/>
      </w:pPr>
      <w:r w:rsidRPr="00FD1B33">
        <w:t>Purpose of this form</w:t>
      </w:r>
    </w:p>
    <w:p w14:paraId="78939FB0" w14:textId="599521BE" w:rsidR="00286CFB" w:rsidRDefault="00286CFB" w:rsidP="00286CFB">
      <w:r>
        <w:t>System owners must complete the small-scale technology certificate assignment form to assign certificates for a</w:t>
      </w:r>
      <w:r w:rsidR="006C6AFA">
        <w:t xml:space="preserve"> small-scale</w:t>
      </w:r>
      <w:r>
        <w:t xml:space="preserve"> installation to an agent in exchange for a financial incentive.</w:t>
      </w:r>
    </w:p>
    <w:p w14:paraId="52621F2B" w14:textId="02CE7F5A" w:rsidR="00286CFB" w:rsidRDefault="00286CFB" w:rsidP="00286CFB">
      <w:r>
        <w:t>Assigning your right to create small-scale technology certificates, including any financial payment or benefit is a contractual arrangement between the system owner and the agent. To make a valid assignment it must clearly state the financial incentive received for the right to create small-scale technology certificates.</w:t>
      </w:r>
    </w:p>
    <w:p w14:paraId="195294C2" w14:textId="77777777" w:rsidR="00286CFB" w:rsidRDefault="00286CFB" w:rsidP="00286CFB">
      <w:r>
        <w:t>This form may only be completed after the system installation is complete.</w:t>
      </w:r>
    </w:p>
    <w:p w14:paraId="10218BAE" w14:textId="77777777" w:rsidR="009A6A1C" w:rsidRDefault="00286CFB" w:rsidP="00286CFB">
      <w:r>
        <w:t>The Clean Energy Regulator determines an installation is complete when the system is capable of producing electricity or hot water from the sun. Photovoltaic systems are not required to be grid connected.</w:t>
      </w:r>
    </w:p>
    <w:p w14:paraId="71F84456" w14:textId="77777777" w:rsidR="003D7FDA" w:rsidRDefault="003D7FDA" w:rsidP="00635916">
      <w:pPr>
        <w:pStyle w:val="Heading1"/>
      </w:pPr>
      <w:r>
        <w:t>Instructions for completing this form</w:t>
      </w:r>
    </w:p>
    <w:p w14:paraId="5C6284F0" w14:textId="77777777" w:rsidR="000F6E07" w:rsidRDefault="000F6E07" w:rsidP="000F6E07">
      <w:r>
        <w:t xml:space="preserve">System owners must read this document carefully, fully answer all the questions and sign where indicated. </w:t>
      </w:r>
    </w:p>
    <w:p w14:paraId="4A92C207" w14:textId="77777777" w:rsidR="00AC18FF" w:rsidRDefault="000F6E07" w:rsidP="00307DF9">
      <w:r>
        <w:t>A signed copy of this form must be kept for your records.</w:t>
      </w:r>
    </w:p>
    <w:tbl>
      <w:tblPr>
        <w:tblStyle w:val="CERtable"/>
        <w:tblW w:w="10348" w:type="dxa"/>
        <w:tblLook w:val="0680" w:firstRow="0" w:lastRow="0" w:firstColumn="1" w:lastColumn="0" w:noHBand="1" w:noVBand="1"/>
      </w:tblPr>
      <w:tblGrid>
        <w:gridCol w:w="1701"/>
        <w:gridCol w:w="8647"/>
      </w:tblGrid>
      <w:tr w:rsidR="000F6E07" w14:paraId="29D104B4" w14:textId="77777777" w:rsidTr="00880427">
        <w:trPr>
          <w:trHeight w:val="350"/>
        </w:trPr>
        <w:tc>
          <w:tcPr>
            <w:cnfStyle w:val="001000000000" w:firstRow="0" w:lastRow="0" w:firstColumn="1" w:lastColumn="0" w:oddVBand="0" w:evenVBand="0" w:oddHBand="0" w:evenHBand="0" w:firstRowFirstColumn="0" w:firstRowLastColumn="0" w:lastRowFirstColumn="0" w:lastRowLastColumn="0"/>
            <w:tcW w:w="1701" w:type="dxa"/>
          </w:tcPr>
          <w:p w14:paraId="7B2A7462" w14:textId="77777777" w:rsidR="000F6E07" w:rsidRPr="00047059" w:rsidRDefault="000F6E07" w:rsidP="00C14B01">
            <w:r w:rsidRPr="00047059">
              <w:t>Mandatory questions</w:t>
            </w:r>
          </w:p>
        </w:tc>
        <w:tc>
          <w:tcPr>
            <w:tcW w:w="8647" w:type="dxa"/>
          </w:tcPr>
          <w:p w14:paraId="26BFDEBF" w14:textId="77777777" w:rsidR="000F6E07" w:rsidRPr="00465ED1" w:rsidRDefault="000F6E07" w:rsidP="00C14B01">
            <w:pPr>
              <w:cnfStyle w:val="000000000000" w:firstRow="0" w:lastRow="0" w:firstColumn="0" w:lastColumn="0" w:oddVBand="0" w:evenVBand="0" w:oddHBand="0" w:evenHBand="0" w:firstRowFirstColumn="0" w:firstRowLastColumn="0" w:lastRowFirstColumn="0" w:lastRowLastColumn="0"/>
              <w:rPr>
                <w:b/>
                <w:i/>
                <w:color w:val="auto"/>
              </w:rPr>
            </w:pPr>
            <w:r>
              <w:t>If all fields in a question are mandatory and</w:t>
            </w:r>
            <w:r w:rsidRPr="004C18DA">
              <w:t xml:space="preserve"> must be completed</w:t>
            </w:r>
            <w:r>
              <w:t xml:space="preserve">, </w:t>
            </w:r>
            <w:r w:rsidRPr="00F94D12">
              <w:rPr>
                <w:b/>
              </w:rPr>
              <w:t>(</w:t>
            </w:r>
            <w:r>
              <w:rPr>
                <w:b/>
              </w:rPr>
              <w:t>required</w:t>
            </w:r>
            <w:r w:rsidRPr="00F94D12">
              <w:rPr>
                <w:b/>
              </w:rPr>
              <w:t>)</w:t>
            </w:r>
            <w:r>
              <w:t xml:space="preserve"> is added to the end of the question label text.  If a field in a question is mandatory only IF a condition is met, </w:t>
            </w:r>
            <w:r w:rsidRPr="00764F1E">
              <w:rPr>
                <w:b/>
              </w:rPr>
              <w:t>(required if any)</w:t>
            </w:r>
            <w:r>
              <w:t xml:space="preserve"> is added to the end of the question label text.</w:t>
            </w:r>
          </w:p>
        </w:tc>
      </w:tr>
      <w:tr w:rsidR="000F6E07" w14:paraId="6CEF3FF4" w14:textId="77777777" w:rsidTr="00880427">
        <w:trPr>
          <w:trHeight w:val="350"/>
        </w:trPr>
        <w:tc>
          <w:tcPr>
            <w:cnfStyle w:val="001000000000" w:firstRow="0" w:lastRow="0" w:firstColumn="1" w:lastColumn="0" w:oddVBand="0" w:evenVBand="0" w:oddHBand="0" w:evenHBand="0" w:firstRowFirstColumn="0" w:firstRowLastColumn="0" w:lastRowFirstColumn="0" w:lastRowLastColumn="0"/>
            <w:tcW w:w="1701" w:type="dxa"/>
          </w:tcPr>
          <w:p w14:paraId="52AE3386" w14:textId="77777777" w:rsidR="000F6E07" w:rsidRPr="00047059" w:rsidRDefault="000F6E07" w:rsidP="00307DF9">
            <w:r w:rsidRPr="00047059">
              <w:t>Check boxes</w:t>
            </w:r>
          </w:p>
        </w:tc>
        <w:tc>
          <w:tcPr>
            <w:tcW w:w="8647" w:type="dxa"/>
          </w:tcPr>
          <w:p w14:paraId="7FFB761D" w14:textId="77777777" w:rsidR="000F6E07" w:rsidRDefault="000F6E07" w:rsidP="00307DF9">
            <w:pPr>
              <w:cnfStyle w:val="000000000000" w:firstRow="0" w:lastRow="0" w:firstColumn="0" w:lastColumn="0" w:oddVBand="0" w:evenVBand="0" w:oddHBand="0" w:evenHBand="0" w:firstRowFirstColumn="0" w:firstRowLastColumn="0" w:lastRowFirstColumn="0" w:lastRowLastColumn="0"/>
              <w:rPr>
                <w:i/>
              </w:rPr>
            </w:pPr>
            <w:r w:rsidRPr="000C15F9">
              <w:t xml:space="preserve">Mark boxes like this </w:t>
            </w:r>
            <w:r w:rsidRPr="000C15F9">
              <w:sym w:font="Wingdings 2" w:char="F0A3"/>
            </w:r>
            <w:r w:rsidRPr="000C15F9">
              <w:t xml:space="preserve"> with a </w:t>
            </w:r>
            <w:r w:rsidRPr="000C15F9">
              <w:rPr>
                <w:rFonts w:ascii="MS Gothic" w:eastAsia="MS Gothic" w:hAnsi="MS Gothic" w:cs="MS Gothic" w:hint="eastAsia"/>
              </w:rPr>
              <w:t>✔</w:t>
            </w:r>
            <w:r w:rsidRPr="000C15F9">
              <w:t xml:space="preserve"> or </w:t>
            </w:r>
            <w:r w:rsidRPr="000C15F9">
              <w:rPr>
                <w:rFonts w:ascii="MS Gothic" w:eastAsia="MS Gothic" w:hAnsi="MS Gothic" w:cs="MS Gothic" w:hint="eastAsia"/>
              </w:rPr>
              <w:t>✘</w:t>
            </w:r>
            <w:r w:rsidRPr="000C15F9">
              <w:t xml:space="preserve">. When an instruction </w:t>
            </w:r>
            <w:r>
              <w:t xml:space="preserve">asks you to </w:t>
            </w:r>
            <w:r w:rsidRPr="000C15F9">
              <w:t>‘tick’</w:t>
            </w:r>
            <w:r>
              <w:t xml:space="preserve"> the box</w:t>
            </w:r>
            <w:r w:rsidRPr="000C15F9">
              <w:t xml:space="preserve">, </w:t>
            </w:r>
            <w:r>
              <w:t xml:space="preserve">you can still use </w:t>
            </w:r>
            <w:r w:rsidRPr="000C15F9">
              <w:t xml:space="preserve">either </w:t>
            </w:r>
            <w:r w:rsidRPr="000C15F9">
              <w:rPr>
                <w:rFonts w:ascii="MS Gothic" w:eastAsia="MS Gothic" w:hAnsi="MS Gothic" w:cs="MS Gothic" w:hint="eastAsia"/>
              </w:rPr>
              <w:t>✔</w:t>
            </w:r>
            <w:r w:rsidRPr="000C15F9">
              <w:t xml:space="preserve"> or </w:t>
            </w:r>
            <w:r w:rsidRPr="000C15F9">
              <w:rPr>
                <w:rFonts w:ascii="MS Gothic" w:eastAsia="MS Gothic" w:hAnsi="MS Gothic" w:cs="MS Gothic" w:hint="eastAsia"/>
              </w:rPr>
              <w:t>✘</w:t>
            </w:r>
            <w:r w:rsidRPr="000C15F9">
              <w:t>.</w:t>
            </w:r>
          </w:p>
        </w:tc>
      </w:tr>
      <w:tr w:rsidR="000F6E07" w14:paraId="459E31E2" w14:textId="77777777" w:rsidTr="00880427">
        <w:trPr>
          <w:trHeight w:val="350"/>
        </w:trPr>
        <w:tc>
          <w:tcPr>
            <w:cnfStyle w:val="001000000000" w:firstRow="0" w:lastRow="0" w:firstColumn="1" w:lastColumn="0" w:oddVBand="0" w:evenVBand="0" w:oddHBand="0" w:evenHBand="0" w:firstRowFirstColumn="0" w:firstRowLastColumn="0" w:lastRowFirstColumn="0" w:lastRowLastColumn="0"/>
            <w:tcW w:w="1701" w:type="dxa"/>
          </w:tcPr>
          <w:p w14:paraId="31755293" w14:textId="77777777" w:rsidR="000F6E07" w:rsidRPr="00047059" w:rsidRDefault="000F6E07" w:rsidP="00C14B01">
            <w:r w:rsidRPr="00047059">
              <w:t>Pen colours</w:t>
            </w:r>
          </w:p>
        </w:tc>
        <w:tc>
          <w:tcPr>
            <w:tcW w:w="8647" w:type="dxa"/>
          </w:tcPr>
          <w:p w14:paraId="7CEDB0A2" w14:textId="77777777" w:rsidR="000F6E07" w:rsidRDefault="000F6E07" w:rsidP="00C14B01">
            <w:pPr>
              <w:cnfStyle w:val="000000000000" w:firstRow="0" w:lastRow="0" w:firstColumn="0" w:lastColumn="0" w:oddVBand="0" w:evenVBand="0" w:oddHBand="0" w:evenHBand="0" w:firstRowFirstColumn="0" w:firstRowLastColumn="0" w:lastRowFirstColumn="0" w:lastRowLastColumn="0"/>
              <w:rPr>
                <w:i/>
              </w:rPr>
            </w:pPr>
            <w:r>
              <w:t>P</w:t>
            </w:r>
            <w:r w:rsidRPr="000C15F9">
              <w:t xml:space="preserve">lease use a </w:t>
            </w:r>
            <w:r w:rsidRPr="000C15F9">
              <w:rPr>
                <w:b/>
              </w:rPr>
              <w:t>black</w:t>
            </w:r>
            <w:r w:rsidRPr="000C15F9">
              <w:t xml:space="preserve"> or </w:t>
            </w:r>
            <w:r w:rsidRPr="00794024">
              <w:rPr>
                <w:b/>
                <w:color w:val="00A7D3"/>
              </w:rPr>
              <w:t>blue</w:t>
            </w:r>
            <w:r w:rsidRPr="000C15F9">
              <w:t xml:space="preserve"> pen</w:t>
            </w:r>
            <w:r>
              <w:t xml:space="preserve"> to write on the form</w:t>
            </w:r>
            <w:r w:rsidRPr="000C15F9">
              <w:t>.</w:t>
            </w:r>
          </w:p>
        </w:tc>
      </w:tr>
      <w:tr w:rsidR="000F6E07" w14:paraId="4ECC74AA" w14:textId="77777777" w:rsidTr="00880427">
        <w:trPr>
          <w:trHeight w:val="364"/>
        </w:trPr>
        <w:tc>
          <w:tcPr>
            <w:cnfStyle w:val="001000000000" w:firstRow="0" w:lastRow="0" w:firstColumn="1" w:lastColumn="0" w:oddVBand="0" w:evenVBand="0" w:oddHBand="0" w:evenHBand="0" w:firstRowFirstColumn="0" w:firstRowLastColumn="0" w:lastRowFirstColumn="0" w:lastRowLastColumn="0"/>
            <w:tcW w:w="1701" w:type="dxa"/>
          </w:tcPr>
          <w:p w14:paraId="60EC8ED4" w14:textId="77777777" w:rsidR="000F6E07" w:rsidRPr="00B22BA9" w:rsidRDefault="000F6E07" w:rsidP="00307DF9">
            <w:r w:rsidRPr="00B22BA9">
              <w:sym w:font="Webdings" w:char="F034"/>
            </w:r>
          </w:p>
        </w:tc>
        <w:tc>
          <w:tcPr>
            <w:tcW w:w="8647" w:type="dxa"/>
          </w:tcPr>
          <w:p w14:paraId="6E305226" w14:textId="77777777" w:rsidR="000F6E07" w:rsidRDefault="000F6E07" w:rsidP="00307DF9">
            <w:pPr>
              <w:cnfStyle w:val="000000000000" w:firstRow="0" w:lastRow="0" w:firstColumn="0" w:lastColumn="0" w:oddVBand="0" w:evenVBand="0" w:oddHBand="0" w:evenHBand="0" w:firstRowFirstColumn="0" w:firstRowLastColumn="0" w:lastRowFirstColumn="0" w:lastRowLastColumn="0"/>
            </w:pPr>
            <w:r>
              <w:t>This symbol indicates an instruction on what to do next.</w:t>
            </w:r>
          </w:p>
        </w:tc>
      </w:tr>
      <w:tr w:rsidR="000F6E07" w14:paraId="19C2EDA9" w14:textId="77777777" w:rsidTr="00880427">
        <w:trPr>
          <w:trHeight w:val="364"/>
        </w:trPr>
        <w:tc>
          <w:tcPr>
            <w:cnfStyle w:val="001000000000" w:firstRow="0" w:lastRow="0" w:firstColumn="1" w:lastColumn="0" w:oddVBand="0" w:evenVBand="0" w:oddHBand="0" w:evenHBand="0" w:firstRowFirstColumn="0" w:firstRowLastColumn="0" w:lastRowFirstColumn="0" w:lastRowLastColumn="0"/>
            <w:tcW w:w="1701" w:type="dxa"/>
          </w:tcPr>
          <w:p w14:paraId="14A47726" w14:textId="77777777" w:rsidR="000F6E07" w:rsidRPr="00B22BA9" w:rsidRDefault="000F6E07" w:rsidP="00307DF9">
            <w:r w:rsidRPr="00B22BA9">
              <w:lastRenderedPageBreak/>
              <w:sym w:font="Webdings" w:char="F069"/>
            </w:r>
          </w:p>
        </w:tc>
        <w:tc>
          <w:tcPr>
            <w:tcW w:w="8647" w:type="dxa"/>
          </w:tcPr>
          <w:p w14:paraId="047BBB09" w14:textId="77777777" w:rsidR="000F6E07" w:rsidRDefault="000F6E07" w:rsidP="00307DF9">
            <w:pPr>
              <w:cnfStyle w:val="000000000000" w:firstRow="0" w:lastRow="0" w:firstColumn="0" w:lastColumn="0" w:oddVBand="0" w:evenVBand="0" w:oddHBand="0" w:evenHBand="0" w:firstRowFirstColumn="0" w:firstRowLastColumn="0" w:lastRowFirstColumn="0" w:lastRowLastColumn="0"/>
            </w:pPr>
            <w:r w:rsidRPr="004C18DA">
              <w:t xml:space="preserve">This symbol </w:t>
            </w:r>
            <w:r>
              <w:t>indicates additional useful guidance to filling in the adjacent field or section.</w:t>
            </w:r>
          </w:p>
        </w:tc>
      </w:tr>
    </w:tbl>
    <w:p w14:paraId="6624385F" w14:textId="77777777" w:rsidR="00A177C1" w:rsidRDefault="00A177C1" w:rsidP="00307DF9">
      <w:pPr>
        <w:pStyle w:val="Heading3"/>
      </w:pPr>
      <w:r>
        <w:t>Help filling in this form</w:t>
      </w:r>
    </w:p>
    <w:p w14:paraId="16937566" w14:textId="77777777" w:rsidR="00EC2E10" w:rsidRDefault="0021040F" w:rsidP="00307DF9">
      <w:r w:rsidRPr="0021040F">
        <w:t xml:space="preserve">If you require assistance or have any questions about the requirement to complete the small-scale technology certificate assignment form, please contact the Clean Energy Regulator general enquiries line on </w:t>
      </w:r>
      <w:r w:rsidRPr="0021040F">
        <w:rPr>
          <w:b/>
        </w:rPr>
        <w:t>1300 553 542</w:t>
      </w:r>
      <w:r w:rsidRPr="0021040F">
        <w:t xml:space="preserve"> or email </w:t>
      </w:r>
      <w:hyperlink r:id="rId11" w:history="1">
        <w:r w:rsidRPr="00F80EFC">
          <w:rPr>
            <w:rStyle w:val="Hyperlink"/>
          </w:rPr>
          <w:t>enquiries@cleanenergyregulator.gov.au</w:t>
        </w:r>
      </w:hyperlink>
      <w:r w:rsidRPr="0021040F">
        <w:t xml:space="preserve">. </w:t>
      </w:r>
    </w:p>
    <w:p w14:paraId="320B7836" w14:textId="77777777" w:rsidR="00A75093" w:rsidRDefault="00A75093">
      <w:pPr>
        <w:spacing w:before="0" w:after="170"/>
        <w:rPr>
          <w:rFonts w:eastAsia="Times New Roman" w:cs="Arial"/>
          <w:b/>
          <w:bCs/>
          <w:color w:val="005874"/>
          <w:sz w:val="30"/>
          <w:szCs w:val="32"/>
        </w:rPr>
      </w:pPr>
      <w:r>
        <w:br w:type="page"/>
      </w:r>
    </w:p>
    <w:p w14:paraId="7D0F8542" w14:textId="77777777" w:rsidR="00B169B0" w:rsidRDefault="00B169B0" w:rsidP="00B169B0">
      <w:pPr>
        <w:pStyle w:val="Heading2"/>
        <w:numPr>
          <w:ilvl w:val="0"/>
          <w:numId w:val="0"/>
        </w:numPr>
        <w:ind w:left="709" w:hanging="709"/>
      </w:pPr>
      <w:r>
        <w:lastRenderedPageBreak/>
        <w:t xml:space="preserve">Small-scale technology certificate assignment declaration </w:t>
      </w:r>
    </w:p>
    <w:p w14:paraId="5778266B" w14:textId="2F87A4FE" w:rsidR="00B169B0" w:rsidRDefault="00B169B0" w:rsidP="00B169B0">
      <w:pPr>
        <w:pStyle w:val="Helpprompt"/>
      </w:pPr>
      <w:r w:rsidRPr="00B169B0">
        <w:t xml:space="preserve">Refer to the STC </w:t>
      </w:r>
      <w:hyperlink r:id="rId12" w:history="1">
        <w:r w:rsidRPr="00B169B0">
          <w:rPr>
            <w:rStyle w:val="Hyperlink"/>
          </w:rPr>
          <w:t>small generation unit</w:t>
        </w:r>
      </w:hyperlink>
      <w:r>
        <w:rPr>
          <w:rStyle w:val="FootnoteReference"/>
        </w:rPr>
        <w:footnoteReference w:id="1"/>
      </w:r>
      <w:r w:rsidRPr="00B169B0">
        <w:t xml:space="preserve">  or </w:t>
      </w:r>
      <w:hyperlink r:id="rId13" w:history="1">
        <w:r w:rsidRPr="00B169B0">
          <w:rPr>
            <w:rStyle w:val="Hyperlink"/>
          </w:rPr>
          <w:t>solar water heater</w:t>
        </w:r>
      </w:hyperlink>
      <w:r>
        <w:rPr>
          <w:rStyle w:val="FootnoteReference"/>
        </w:rPr>
        <w:footnoteReference w:id="2"/>
      </w:r>
      <w:r w:rsidRPr="00B169B0">
        <w:t xml:space="preserve">  calculator on the Clean Energy Regulator website to calculate the amount of certificates your system may be eligible for.</w:t>
      </w:r>
    </w:p>
    <w:p w14:paraId="3766B103" w14:textId="77777777" w:rsidR="00B169B0" w:rsidRPr="00B169B0" w:rsidRDefault="00B169B0" w:rsidP="00B169B0">
      <w:pPr>
        <w:pStyle w:val="Helpprompt"/>
      </w:pPr>
      <w:r w:rsidRPr="00B169B0">
        <w:t>Certificates must be assigned to the Legal Person as identified in the REC Registry.</w:t>
      </w:r>
    </w:p>
    <w:p w14:paraId="79A18745" w14:textId="093E73F0" w:rsidR="00B169B0" w:rsidRDefault="00B169B0" w:rsidP="00442DE2">
      <w:pPr>
        <w:pStyle w:val="Helpprompt"/>
      </w:pPr>
      <w:r w:rsidRPr="00B169B0">
        <w:t xml:space="preserve">The number of certificates you may be eligible for is calculated based on the generation capacity for the </w:t>
      </w:r>
      <w:hyperlink r:id="rId14" w:history="1">
        <w:r w:rsidRPr="00544513">
          <w:rPr>
            <w:rStyle w:val="Hyperlink"/>
          </w:rPr>
          <w:t>life of your system</w:t>
        </w:r>
      </w:hyperlink>
      <w:r w:rsidR="00544513">
        <w:rPr>
          <w:rStyle w:val="FootnoteReference"/>
        </w:rPr>
        <w:footnoteReference w:id="3"/>
      </w:r>
      <w:r w:rsidRPr="00B169B0">
        <w:t xml:space="preserve"> . This differs for solar hot water heaters and small generation units (solar panels, </w:t>
      </w:r>
      <w:proofErr w:type="gramStart"/>
      <w:r w:rsidRPr="00B169B0">
        <w:t>wind</w:t>
      </w:r>
      <w:proofErr w:type="gramEnd"/>
      <w:r w:rsidRPr="00B169B0">
        <w:t xml:space="preserve"> and hydro). The deemed period for each system type is 1</w:t>
      </w:r>
      <w:r w:rsidR="00515880">
        <w:t>4</w:t>
      </w:r>
      <w:r w:rsidRPr="00B169B0">
        <w:t xml:space="preserve"> years for small-scale solar panel systems, 10 years for solar water heaters and air source heat pumps and five years for small-scale wind and hydro systems. </w:t>
      </w:r>
    </w:p>
    <w:p w14:paraId="44CF5156" w14:textId="77777777" w:rsidR="00442DE2" w:rsidRPr="00442DE2" w:rsidRDefault="00442DE2" w:rsidP="00442DE2">
      <w:pPr>
        <w:pStyle w:val="Helpprompt"/>
        <w:numPr>
          <w:ilvl w:val="0"/>
          <w:numId w:val="0"/>
        </w:numPr>
        <w:rPr>
          <w:i w:val="0"/>
        </w:rPr>
      </w:pPr>
      <w:r w:rsidRPr="00442DE2">
        <w:rPr>
          <w:i w:val="0"/>
        </w:rPr>
        <w:t>By signing below, the signatory declares that:</w:t>
      </w:r>
    </w:p>
    <w:p w14:paraId="6070200A" w14:textId="77777777" w:rsidR="00442DE2" w:rsidRDefault="00442DE2" w:rsidP="00442DE2">
      <w:pPr>
        <w:pStyle w:val="Questionsubquestion"/>
        <w:rPr>
          <w:b w:val="0"/>
        </w:rPr>
      </w:pPr>
      <w:r w:rsidRPr="00442DE2">
        <w:rPr>
          <w:b w:val="0"/>
        </w:rPr>
        <w:t>I am the owner of the small generation unit, solar water heater or air source heat pump installed at:</w:t>
      </w:r>
    </w:p>
    <w:tbl>
      <w:tblPr>
        <w:tblStyle w:val="CERanswerfield"/>
        <w:tblW w:w="10348" w:type="dxa"/>
        <w:tblLook w:val="0680" w:firstRow="0" w:lastRow="0" w:firstColumn="1" w:lastColumn="0" w:noHBand="1" w:noVBand="1"/>
      </w:tblPr>
      <w:tblGrid>
        <w:gridCol w:w="1560"/>
        <w:gridCol w:w="8788"/>
      </w:tblGrid>
      <w:tr w:rsidR="00C14B01" w:rsidRPr="00864E36" w14:paraId="4A9B7AD7" w14:textId="77777777" w:rsidTr="00C14B01">
        <w:trPr>
          <w:trHeight w:val="454"/>
        </w:trPr>
        <w:tc>
          <w:tcPr>
            <w:cnfStyle w:val="001000000000" w:firstRow="0" w:lastRow="0" w:firstColumn="1" w:lastColumn="0" w:oddVBand="0" w:evenVBand="0" w:oddHBand="0" w:evenHBand="0" w:firstRowFirstColumn="0" w:firstRowLastColumn="0" w:lastRowFirstColumn="0" w:lastRowLastColumn="0"/>
            <w:tcW w:w="1560" w:type="dxa"/>
          </w:tcPr>
          <w:p w14:paraId="488A0AA1" w14:textId="77777777" w:rsidR="00C14B01" w:rsidRPr="00864E36" w:rsidRDefault="00C14B01" w:rsidP="00C14B01">
            <w:pPr>
              <w:pStyle w:val="Answerfieldright-aligned"/>
              <w:rPr>
                <w:rFonts w:ascii="Calibri" w:hAnsi="Calibri"/>
              </w:rPr>
            </w:pPr>
            <w:r>
              <w:rPr>
                <w:rFonts w:ascii="Calibri" w:hAnsi="Calibri"/>
              </w:rPr>
              <w:t>Physical address</w:t>
            </w:r>
          </w:p>
        </w:tc>
        <w:tc>
          <w:tcPr>
            <w:tcW w:w="8788" w:type="dxa"/>
          </w:tcPr>
          <w:p w14:paraId="72C6AB03" w14:textId="77777777" w:rsidR="00C14B01" w:rsidRPr="00864E36" w:rsidRDefault="00C14B01" w:rsidP="00C14B01">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fldChar w:fldCharType="begin">
                <w:ffData>
                  <w:name w:val="Text160"/>
                  <w:enabled/>
                  <w:calcOnExit w:val="0"/>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rPr>
              <w:fldChar w:fldCharType="end"/>
            </w:r>
          </w:p>
        </w:tc>
      </w:tr>
      <w:tr w:rsidR="00C14B01" w:rsidRPr="00864E36" w14:paraId="41917361" w14:textId="77777777" w:rsidTr="00C14B01">
        <w:trPr>
          <w:trHeight w:val="454"/>
        </w:trPr>
        <w:tc>
          <w:tcPr>
            <w:cnfStyle w:val="001000000000" w:firstRow="0" w:lastRow="0" w:firstColumn="1" w:lastColumn="0" w:oddVBand="0" w:evenVBand="0" w:oddHBand="0" w:evenHBand="0" w:firstRowFirstColumn="0" w:firstRowLastColumn="0" w:lastRowFirstColumn="0" w:lastRowLastColumn="0"/>
            <w:tcW w:w="1560" w:type="dxa"/>
          </w:tcPr>
          <w:p w14:paraId="49C4618C" w14:textId="77777777" w:rsidR="00C14B01" w:rsidRPr="00864E36" w:rsidRDefault="00C14B01" w:rsidP="00C14B01">
            <w:pPr>
              <w:pStyle w:val="Answerfieldright-aligned"/>
              <w:rPr>
                <w:rFonts w:ascii="Calibri" w:hAnsi="Calibri"/>
              </w:rPr>
            </w:pPr>
            <w:r>
              <w:rPr>
                <w:rFonts w:ascii="Calibri" w:hAnsi="Calibri"/>
              </w:rPr>
              <w:t>Suburb/city</w:t>
            </w:r>
          </w:p>
        </w:tc>
        <w:tc>
          <w:tcPr>
            <w:tcW w:w="8788" w:type="dxa"/>
          </w:tcPr>
          <w:p w14:paraId="0DDF10BA" w14:textId="77777777" w:rsidR="00C14B01" w:rsidRPr="00864E36" w:rsidRDefault="00C14B01" w:rsidP="00C14B01">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fldChar w:fldCharType="begin">
                <w:ffData>
                  <w:name w:val="Text161"/>
                  <w:enabled/>
                  <w:calcOnExit w:val="0"/>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rPr>
              <w:fldChar w:fldCharType="end"/>
            </w:r>
          </w:p>
        </w:tc>
      </w:tr>
      <w:tr w:rsidR="00C14B01" w:rsidRPr="00864E36" w14:paraId="3545D70A" w14:textId="77777777" w:rsidTr="00C14B01">
        <w:trPr>
          <w:trHeight w:val="454"/>
        </w:trPr>
        <w:tc>
          <w:tcPr>
            <w:cnfStyle w:val="001000000000" w:firstRow="0" w:lastRow="0" w:firstColumn="1" w:lastColumn="0" w:oddVBand="0" w:evenVBand="0" w:oddHBand="0" w:evenHBand="0" w:firstRowFirstColumn="0" w:firstRowLastColumn="0" w:lastRowFirstColumn="0" w:lastRowLastColumn="0"/>
            <w:tcW w:w="1560" w:type="dxa"/>
          </w:tcPr>
          <w:p w14:paraId="040438D8" w14:textId="77777777" w:rsidR="00C14B01" w:rsidRDefault="00C14B01" w:rsidP="00C14B01">
            <w:pPr>
              <w:pStyle w:val="Answerfieldright-aligned"/>
              <w:rPr>
                <w:rFonts w:ascii="Calibri" w:hAnsi="Calibri"/>
              </w:rPr>
            </w:pPr>
            <w:r>
              <w:rPr>
                <w:rFonts w:ascii="Calibri" w:hAnsi="Calibri"/>
              </w:rPr>
              <w:t>State/territory</w:t>
            </w:r>
          </w:p>
        </w:tc>
        <w:tc>
          <w:tcPr>
            <w:tcW w:w="8788" w:type="dxa"/>
          </w:tcPr>
          <w:p w14:paraId="31055976" w14:textId="77777777" w:rsidR="00C14B01" w:rsidRPr="00864E36" w:rsidRDefault="00C14B01" w:rsidP="00C14B01">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fldChar w:fldCharType="begin">
                <w:ffData>
                  <w:name w:val="Text161"/>
                  <w:enabled/>
                  <w:calcOnExit w:val="0"/>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rPr>
              <w:fldChar w:fldCharType="end"/>
            </w:r>
          </w:p>
        </w:tc>
      </w:tr>
      <w:tr w:rsidR="00C14B01" w:rsidRPr="00864E36" w14:paraId="08671618" w14:textId="77777777" w:rsidTr="00C14B01">
        <w:trPr>
          <w:trHeight w:val="454"/>
        </w:trPr>
        <w:tc>
          <w:tcPr>
            <w:cnfStyle w:val="001000000000" w:firstRow="0" w:lastRow="0" w:firstColumn="1" w:lastColumn="0" w:oddVBand="0" w:evenVBand="0" w:oddHBand="0" w:evenHBand="0" w:firstRowFirstColumn="0" w:firstRowLastColumn="0" w:lastRowFirstColumn="0" w:lastRowLastColumn="0"/>
            <w:tcW w:w="1560" w:type="dxa"/>
          </w:tcPr>
          <w:p w14:paraId="535765EF" w14:textId="77777777" w:rsidR="00C14B01" w:rsidRDefault="00C14B01" w:rsidP="00C14B01">
            <w:pPr>
              <w:pStyle w:val="Answerfieldright-aligned"/>
              <w:rPr>
                <w:rFonts w:ascii="Calibri" w:hAnsi="Calibri"/>
              </w:rPr>
            </w:pPr>
            <w:r>
              <w:rPr>
                <w:rFonts w:ascii="Calibri" w:hAnsi="Calibri"/>
              </w:rPr>
              <w:t>Postcode</w:t>
            </w:r>
          </w:p>
        </w:tc>
        <w:tc>
          <w:tcPr>
            <w:tcW w:w="8788" w:type="dxa"/>
          </w:tcPr>
          <w:p w14:paraId="5AEE70B7" w14:textId="77777777" w:rsidR="00C14B01" w:rsidRPr="00864E36" w:rsidRDefault="00C14B01" w:rsidP="00C14B01">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fldChar w:fldCharType="begin">
                <w:ffData>
                  <w:name w:val="Text161"/>
                  <w:enabled/>
                  <w:calcOnExit w:val="0"/>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rPr>
              <w:fldChar w:fldCharType="end"/>
            </w:r>
          </w:p>
        </w:tc>
      </w:tr>
    </w:tbl>
    <w:p w14:paraId="75C742A0" w14:textId="77777777" w:rsidR="00EA1259" w:rsidRDefault="00246C56" w:rsidP="00246C56">
      <w:pPr>
        <w:pStyle w:val="Questionsubquestion"/>
        <w:rPr>
          <w:b w:val="0"/>
        </w:rPr>
      </w:pPr>
      <w:r w:rsidRPr="00246C56">
        <w:rPr>
          <w:b w:val="0"/>
        </w:rPr>
        <w:t>I agree to assign my right to create small-scale technology certificates to</w:t>
      </w:r>
    </w:p>
    <w:p w14:paraId="7853DEE5" w14:textId="35DFFBCC" w:rsidR="00EC3429" w:rsidRDefault="001B5D9F" w:rsidP="00083AE3">
      <w:pPr>
        <w:pStyle w:val="Arrowinstruction"/>
        <w:tabs>
          <w:tab w:val="clear" w:pos="426"/>
          <w:tab w:val="left" w:pos="1701"/>
        </w:tabs>
        <w:ind w:left="1134"/>
        <w:rPr>
          <w:b/>
        </w:rPr>
      </w:pPr>
      <w:r w:rsidRPr="001B5D9F">
        <w:t>Insert name of the legal person you have assigned your right to create small-scale technology certificates to</w:t>
      </w:r>
      <w:r w:rsidR="00442DE2" w:rsidRPr="00246C56">
        <w:rPr>
          <w:b/>
        </w:rPr>
        <w:t xml:space="preserve"> </w:t>
      </w:r>
    </w:p>
    <w:tbl>
      <w:tblPr>
        <w:tblStyle w:val="CERanswerfield"/>
        <w:tblW w:w="10348" w:type="dxa"/>
        <w:tblLook w:val="0680" w:firstRow="0" w:lastRow="0" w:firstColumn="1" w:lastColumn="0" w:noHBand="1" w:noVBand="1"/>
      </w:tblPr>
      <w:tblGrid>
        <w:gridCol w:w="1560"/>
        <w:gridCol w:w="8788"/>
      </w:tblGrid>
      <w:tr w:rsidR="00EC3429" w:rsidRPr="00864E36" w14:paraId="56F65103" w14:textId="77777777" w:rsidTr="00B811FB">
        <w:trPr>
          <w:trHeight w:val="454"/>
        </w:trPr>
        <w:tc>
          <w:tcPr>
            <w:cnfStyle w:val="001000000000" w:firstRow="0" w:lastRow="0" w:firstColumn="1" w:lastColumn="0" w:oddVBand="0" w:evenVBand="0" w:oddHBand="0" w:evenHBand="0" w:firstRowFirstColumn="0" w:firstRowLastColumn="0" w:lastRowFirstColumn="0" w:lastRowLastColumn="0"/>
            <w:tcW w:w="1560" w:type="dxa"/>
          </w:tcPr>
          <w:p w14:paraId="449AF140" w14:textId="77777777" w:rsidR="00EC3429" w:rsidRPr="00864E36" w:rsidRDefault="00EC3429" w:rsidP="00B811FB">
            <w:pPr>
              <w:pStyle w:val="Answerfieldright-aligned"/>
              <w:rPr>
                <w:rFonts w:ascii="Calibri" w:hAnsi="Calibri"/>
              </w:rPr>
            </w:pPr>
            <w:r>
              <w:rPr>
                <w:rFonts w:ascii="Calibri" w:hAnsi="Calibri"/>
              </w:rPr>
              <w:t>Legal person</w:t>
            </w:r>
          </w:p>
        </w:tc>
        <w:tc>
          <w:tcPr>
            <w:tcW w:w="8788" w:type="dxa"/>
          </w:tcPr>
          <w:p w14:paraId="0725FA0C" w14:textId="77777777" w:rsidR="00EC3429" w:rsidRPr="00864E36" w:rsidRDefault="00EC3429"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fldChar w:fldCharType="begin">
                <w:ffData>
                  <w:name w:val="Text160"/>
                  <w:enabled/>
                  <w:calcOnExit w:val="0"/>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rPr>
              <w:fldChar w:fldCharType="end"/>
            </w:r>
          </w:p>
        </w:tc>
      </w:tr>
    </w:tbl>
    <w:p w14:paraId="4C09C3C1" w14:textId="77777777" w:rsidR="001908CF" w:rsidRDefault="001908CF" w:rsidP="001908CF">
      <w:pPr>
        <w:pStyle w:val="Arrowinstructionindent"/>
        <w:numPr>
          <w:ilvl w:val="0"/>
          <w:numId w:val="0"/>
        </w:numPr>
        <w:ind w:left="993" w:hanging="360"/>
      </w:pPr>
      <w:r>
        <w:t>For a period of:</w:t>
      </w:r>
    </w:p>
    <w:p w14:paraId="2DA793AA" w14:textId="77777777" w:rsidR="001908CF" w:rsidRDefault="001908CF" w:rsidP="001908CF">
      <w:pPr>
        <w:pStyle w:val="Arrowinstruction"/>
        <w:tabs>
          <w:tab w:val="clear" w:pos="426"/>
          <w:tab w:val="left" w:pos="1701"/>
        </w:tabs>
        <w:ind w:left="1134"/>
        <w:rPr>
          <w:b/>
        </w:rPr>
      </w:pPr>
      <w:r>
        <w:t>Provide details of the deeming period claimed.</w:t>
      </w:r>
      <w:r w:rsidRPr="00246C56">
        <w:rPr>
          <w:b/>
        </w:rPr>
        <w:t xml:space="preserve"> </w:t>
      </w:r>
    </w:p>
    <w:tbl>
      <w:tblPr>
        <w:tblStyle w:val="CERanswerfield"/>
        <w:tblW w:w="10348" w:type="dxa"/>
        <w:tblLayout w:type="fixed"/>
        <w:tblLook w:val="0680" w:firstRow="0" w:lastRow="0" w:firstColumn="1" w:lastColumn="0" w:noHBand="1" w:noVBand="1"/>
      </w:tblPr>
      <w:tblGrid>
        <w:gridCol w:w="1560"/>
        <w:gridCol w:w="8788"/>
      </w:tblGrid>
      <w:tr w:rsidR="007E4DAA" w:rsidRPr="00864E36" w14:paraId="61371339" w14:textId="77777777" w:rsidTr="007E4DAA">
        <w:trPr>
          <w:trHeight w:val="362"/>
        </w:trPr>
        <w:tc>
          <w:tcPr>
            <w:cnfStyle w:val="001000000000" w:firstRow="0" w:lastRow="0" w:firstColumn="1" w:lastColumn="0" w:oddVBand="0" w:evenVBand="0" w:oddHBand="0" w:evenHBand="0" w:firstRowFirstColumn="0" w:firstRowLastColumn="0" w:lastRowFirstColumn="0" w:lastRowLastColumn="0"/>
            <w:tcW w:w="1560" w:type="dxa"/>
            <w:shd w:val="clear" w:color="auto" w:fill="auto"/>
          </w:tcPr>
          <w:p w14:paraId="10D89E5A" w14:textId="77777777" w:rsidR="007E4DAA" w:rsidRPr="00864E36" w:rsidRDefault="007E4DAA" w:rsidP="00B811FB">
            <w:pPr>
              <w:pStyle w:val="Checkbox"/>
              <w:rPr>
                <w:rFonts w:ascii="Calibri" w:hAnsi="Calibri"/>
              </w:rPr>
            </w:pPr>
            <w:r w:rsidRPr="00864E36">
              <w:rPr>
                <w:rFonts w:ascii="Calibri" w:hAnsi="Calibri"/>
              </w:rPr>
              <w:fldChar w:fldCharType="begin">
                <w:ffData>
                  <w:name w:val=""/>
                  <w:enabled/>
                  <w:calcOnExit w:val="0"/>
                  <w:checkBox>
                    <w:size w:val="24"/>
                    <w:default w:val="0"/>
                  </w:checkBox>
                </w:ffData>
              </w:fldChar>
            </w:r>
            <w:r w:rsidRPr="00864E36">
              <w:rPr>
                <w:rFonts w:ascii="Calibri" w:hAnsi="Calibri"/>
              </w:rPr>
              <w:instrText xml:space="preserve"> FORMCHECKBOX </w:instrText>
            </w:r>
            <w:r w:rsidR="006978D5">
              <w:rPr>
                <w:rFonts w:ascii="Calibri" w:hAnsi="Calibri"/>
              </w:rPr>
            </w:r>
            <w:r w:rsidR="006978D5">
              <w:rPr>
                <w:rFonts w:ascii="Calibri" w:hAnsi="Calibri"/>
              </w:rPr>
              <w:fldChar w:fldCharType="separate"/>
            </w:r>
            <w:r w:rsidRPr="00864E36">
              <w:rPr>
                <w:rFonts w:ascii="Calibri" w:hAnsi="Calibri"/>
              </w:rPr>
              <w:fldChar w:fldCharType="end"/>
            </w:r>
          </w:p>
        </w:tc>
        <w:tc>
          <w:tcPr>
            <w:tcW w:w="8788" w:type="dxa"/>
          </w:tcPr>
          <w:p w14:paraId="613FA202" w14:textId="77777777" w:rsidR="007E4DAA" w:rsidRPr="007E4DAA" w:rsidRDefault="007E4DAA"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7E4DAA">
              <w:rPr>
                <w:rFonts w:ascii="Calibri" w:hAnsi="Calibri"/>
              </w:rPr>
              <w:t>One year</w:t>
            </w:r>
          </w:p>
        </w:tc>
      </w:tr>
      <w:tr w:rsidR="007E4DAA" w:rsidRPr="00864E36" w14:paraId="2D6E88EC" w14:textId="77777777" w:rsidTr="007E4DAA">
        <w:trPr>
          <w:trHeight w:val="362"/>
        </w:trPr>
        <w:tc>
          <w:tcPr>
            <w:cnfStyle w:val="001000000000" w:firstRow="0" w:lastRow="0" w:firstColumn="1" w:lastColumn="0" w:oddVBand="0" w:evenVBand="0" w:oddHBand="0" w:evenHBand="0" w:firstRowFirstColumn="0" w:firstRowLastColumn="0" w:lastRowFirstColumn="0" w:lastRowLastColumn="0"/>
            <w:tcW w:w="1560" w:type="dxa"/>
            <w:shd w:val="clear" w:color="auto" w:fill="auto"/>
          </w:tcPr>
          <w:p w14:paraId="18E94C26" w14:textId="77777777" w:rsidR="007E4DAA" w:rsidRPr="00864E36" w:rsidRDefault="007E4DAA" w:rsidP="00B811FB">
            <w:pPr>
              <w:pStyle w:val="Checkbox"/>
              <w:rPr>
                <w:rFonts w:ascii="Calibri" w:hAnsi="Calibri"/>
              </w:rPr>
            </w:pPr>
            <w:r w:rsidRPr="00864E36">
              <w:rPr>
                <w:rFonts w:ascii="Calibri" w:hAnsi="Calibri"/>
              </w:rPr>
              <w:fldChar w:fldCharType="begin">
                <w:ffData>
                  <w:name w:val=""/>
                  <w:enabled/>
                  <w:calcOnExit w:val="0"/>
                  <w:checkBox>
                    <w:size w:val="24"/>
                    <w:default w:val="0"/>
                  </w:checkBox>
                </w:ffData>
              </w:fldChar>
            </w:r>
            <w:r w:rsidRPr="00864E36">
              <w:rPr>
                <w:rFonts w:ascii="Calibri" w:hAnsi="Calibri"/>
              </w:rPr>
              <w:instrText xml:space="preserve"> FORMCHECKBOX </w:instrText>
            </w:r>
            <w:r w:rsidR="006978D5">
              <w:rPr>
                <w:rFonts w:ascii="Calibri" w:hAnsi="Calibri"/>
              </w:rPr>
            </w:r>
            <w:r w:rsidR="006978D5">
              <w:rPr>
                <w:rFonts w:ascii="Calibri" w:hAnsi="Calibri"/>
              </w:rPr>
              <w:fldChar w:fldCharType="separate"/>
            </w:r>
            <w:r w:rsidRPr="00864E36">
              <w:rPr>
                <w:rFonts w:ascii="Calibri" w:hAnsi="Calibri"/>
              </w:rPr>
              <w:fldChar w:fldCharType="end"/>
            </w:r>
          </w:p>
        </w:tc>
        <w:tc>
          <w:tcPr>
            <w:tcW w:w="8788" w:type="dxa"/>
          </w:tcPr>
          <w:p w14:paraId="491B0A7F" w14:textId="77777777" w:rsidR="007E4DAA" w:rsidRPr="007E4DAA" w:rsidRDefault="007E4DAA"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7E4DAA">
              <w:rPr>
                <w:rFonts w:ascii="Calibri" w:hAnsi="Calibri"/>
              </w:rPr>
              <w:t>Five years</w:t>
            </w:r>
          </w:p>
        </w:tc>
      </w:tr>
      <w:tr w:rsidR="007E4DAA" w:rsidRPr="00864E36" w14:paraId="692BCCDD" w14:textId="77777777" w:rsidTr="00B811FB">
        <w:trPr>
          <w:trHeight w:val="362"/>
        </w:trPr>
        <w:tc>
          <w:tcPr>
            <w:cnfStyle w:val="001000000000" w:firstRow="0" w:lastRow="0" w:firstColumn="1" w:lastColumn="0" w:oddVBand="0" w:evenVBand="0" w:oddHBand="0" w:evenHBand="0" w:firstRowFirstColumn="0" w:firstRowLastColumn="0" w:lastRowFirstColumn="0" w:lastRowLastColumn="0"/>
            <w:tcW w:w="1560" w:type="dxa"/>
            <w:shd w:val="clear" w:color="auto" w:fill="auto"/>
          </w:tcPr>
          <w:p w14:paraId="048796F6" w14:textId="77777777" w:rsidR="007E4DAA" w:rsidRPr="00864E36" w:rsidRDefault="007E4DAA" w:rsidP="00B811FB">
            <w:pPr>
              <w:pStyle w:val="Checkbox"/>
              <w:rPr>
                <w:rFonts w:ascii="Calibri" w:hAnsi="Calibri"/>
              </w:rPr>
            </w:pPr>
            <w:r w:rsidRPr="00864E36">
              <w:rPr>
                <w:rFonts w:ascii="Calibri" w:hAnsi="Calibri"/>
              </w:rPr>
              <w:fldChar w:fldCharType="begin">
                <w:ffData>
                  <w:name w:val=""/>
                  <w:enabled/>
                  <w:calcOnExit w:val="0"/>
                  <w:checkBox>
                    <w:size w:val="24"/>
                    <w:default w:val="0"/>
                  </w:checkBox>
                </w:ffData>
              </w:fldChar>
            </w:r>
            <w:r w:rsidRPr="00864E36">
              <w:rPr>
                <w:rFonts w:ascii="Calibri" w:hAnsi="Calibri"/>
              </w:rPr>
              <w:instrText xml:space="preserve"> FORMCHECKBOX </w:instrText>
            </w:r>
            <w:r w:rsidR="006978D5">
              <w:rPr>
                <w:rFonts w:ascii="Calibri" w:hAnsi="Calibri"/>
              </w:rPr>
            </w:r>
            <w:r w:rsidR="006978D5">
              <w:rPr>
                <w:rFonts w:ascii="Calibri" w:hAnsi="Calibri"/>
              </w:rPr>
              <w:fldChar w:fldCharType="separate"/>
            </w:r>
            <w:r w:rsidRPr="00864E36">
              <w:rPr>
                <w:rFonts w:ascii="Calibri" w:hAnsi="Calibri"/>
              </w:rPr>
              <w:fldChar w:fldCharType="end"/>
            </w:r>
          </w:p>
        </w:tc>
        <w:tc>
          <w:tcPr>
            <w:tcW w:w="8788" w:type="dxa"/>
          </w:tcPr>
          <w:p w14:paraId="60B70AF2" w14:textId="37F80F9E" w:rsidR="007E4DAA" w:rsidRPr="007E4DAA" w:rsidRDefault="007E4DAA"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7E4DAA">
              <w:rPr>
                <w:rFonts w:ascii="Calibri" w:hAnsi="Calibri"/>
              </w:rPr>
              <w:t>Ten years (only applicable for solar water heater and air source heat pump installations</w:t>
            </w:r>
            <w:r w:rsidR="001A769F">
              <w:rPr>
                <w:rFonts w:ascii="Calibri" w:hAnsi="Calibri"/>
              </w:rPr>
              <w:t>)</w:t>
            </w:r>
          </w:p>
        </w:tc>
      </w:tr>
      <w:tr w:rsidR="001A769F" w:rsidRPr="00864E36" w14:paraId="4EB990F7" w14:textId="77777777" w:rsidTr="00B811FB">
        <w:trPr>
          <w:trHeight w:val="362"/>
        </w:trPr>
        <w:tc>
          <w:tcPr>
            <w:cnfStyle w:val="001000000000" w:firstRow="0" w:lastRow="0" w:firstColumn="1" w:lastColumn="0" w:oddVBand="0" w:evenVBand="0" w:oddHBand="0" w:evenHBand="0" w:firstRowFirstColumn="0" w:firstRowLastColumn="0" w:lastRowFirstColumn="0" w:lastRowLastColumn="0"/>
            <w:tcW w:w="1560" w:type="dxa"/>
            <w:shd w:val="clear" w:color="auto" w:fill="auto"/>
          </w:tcPr>
          <w:p w14:paraId="1CA0D726" w14:textId="7ACCA43D" w:rsidR="001A769F" w:rsidRPr="00864E36" w:rsidRDefault="001A769F" w:rsidP="001A769F">
            <w:pPr>
              <w:pStyle w:val="Checkbox"/>
              <w:rPr>
                <w:rFonts w:ascii="Calibri" w:hAnsi="Calibri"/>
              </w:rPr>
            </w:pPr>
            <w:r w:rsidRPr="00864E36">
              <w:rPr>
                <w:rFonts w:ascii="Calibri" w:hAnsi="Calibri"/>
              </w:rPr>
              <w:fldChar w:fldCharType="begin">
                <w:ffData>
                  <w:name w:val=""/>
                  <w:enabled/>
                  <w:calcOnExit w:val="0"/>
                  <w:checkBox>
                    <w:size w:val="24"/>
                    <w:default w:val="0"/>
                  </w:checkBox>
                </w:ffData>
              </w:fldChar>
            </w:r>
            <w:r w:rsidRPr="00864E36">
              <w:rPr>
                <w:rFonts w:ascii="Calibri" w:hAnsi="Calibri"/>
              </w:rPr>
              <w:instrText xml:space="preserve"> FORMCHECKBOX </w:instrText>
            </w:r>
            <w:r w:rsidR="006978D5">
              <w:rPr>
                <w:rFonts w:ascii="Calibri" w:hAnsi="Calibri"/>
              </w:rPr>
            </w:r>
            <w:r w:rsidR="006978D5">
              <w:rPr>
                <w:rFonts w:ascii="Calibri" w:hAnsi="Calibri"/>
              </w:rPr>
              <w:fldChar w:fldCharType="separate"/>
            </w:r>
            <w:r w:rsidRPr="00864E36">
              <w:rPr>
                <w:rFonts w:ascii="Calibri" w:hAnsi="Calibri"/>
              </w:rPr>
              <w:fldChar w:fldCharType="end"/>
            </w:r>
          </w:p>
        </w:tc>
        <w:tc>
          <w:tcPr>
            <w:tcW w:w="8788" w:type="dxa"/>
          </w:tcPr>
          <w:p w14:paraId="616A8693" w14:textId="317E71CF" w:rsidR="001A769F" w:rsidRPr="00127FDC" w:rsidRDefault="001A769F" w:rsidP="001A769F">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127FDC">
              <w:rPr>
                <w:rFonts w:ascii="Calibri" w:hAnsi="Calibri"/>
              </w:rPr>
              <w:t>14 years (only applicable for small solar generation units installed from 1 January 2017 to 31 December 2017)</w:t>
            </w:r>
          </w:p>
        </w:tc>
      </w:tr>
      <w:tr w:rsidR="001A769F" w:rsidRPr="00864E36" w14:paraId="6B1495DA" w14:textId="77777777" w:rsidTr="00B811FB">
        <w:trPr>
          <w:trHeight w:val="362"/>
        </w:trPr>
        <w:tc>
          <w:tcPr>
            <w:cnfStyle w:val="001000000000" w:firstRow="0" w:lastRow="0" w:firstColumn="1" w:lastColumn="0" w:oddVBand="0" w:evenVBand="0" w:oddHBand="0" w:evenHBand="0" w:firstRowFirstColumn="0" w:firstRowLastColumn="0" w:lastRowFirstColumn="0" w:lastRowLastColumn="0"/>
            <w:tcW w:w="1560" w:type="dxa"/>
            <w:shd w:val="clear" w:color="auto" w:fill="auto"/>
          </w:tcPr>
          <w:p w14:paraId="505F2A27" w14:textId="77777777" w:rsidR="001A769F" w:rsidRPr="00864E36" w:rsidRDefault="001A769F" w:rsidP="001A769F">
            <w:pPr>
              <w:pStyle w:val="Checkbox"/>
              <w:rPr>
                <w:rFonts w:ascii="Calibri" w:hAnsi="Calibri"/>
              </w:rPr>
            </w:pPr>
            <w:r w:rsidRPr="00864E36">
              <w:rPr>
                <w:rFonts w:ascii="Calibri" w:hAnsi="Calibri"/>
              </w:rPr>
              <w:fldChar w:fldCharType="begin">
                <w:ffData>
                  <w:name w:val=""/>
                  <w:enabled/>
                  <w:calcOnExit w:val="0"/>
                  <w:checkBox>
                    <w:size w:val="24"/>
                    <w:default w:val="0"/>
                  </w:checkBox>
                </w:ffData>
              </w:fldChar>
            </w:r>
            <w:r w:rsidRPr="00864E36">
              <w:rPr>
                <w:rFonts w:ascii="Calibri" w:hAnsi="Calibri"/>
              </w:rPr>
              <w:instrText xml:space="preserve"> FORMCHECKBOX </w:instrText>
            </w:r>
            <w:r w:rsidR="006978D5">
              <w:rPr>
                <w:rFonts w:ascii="Calibri" w:hAnsi="Calibri"/>
              </w:rPr>
            </w:r>
            <w:r w:rsidR="006978D5">
              <w:rPr>
                <w:rFonts w:ascii="Calibri" w:hAnsi="Calibri"/>
              </w:rPr>
              <w:fldChar w:fldCharType="separate"/>
            </w:r>
            <w:r w:rsidRPr="00864E36">
              <w:rPr>
                <w:rFonts w:ascii="Calibri" w:hAnsi="Calibri"/>
              </w:rPr>
              <w:fldChar w:fldCharType="end"/>
            </w:r>
          </w:p>
        </w:tc>
        <w:tc>
          <w:tcPr>
            <w:tcW w:w="8788" w:type="dxa"/>
          </w:tcPr>
          <w:p w14:paraId="6DE0FB46" w14:textId="67753A32" w:rsidR="001A769F" w:rsidRPr="00127FDC" w:rsidRDefault="001A769F" w:rsidP="001A769F">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127FDC">
              <w:rPr>
                <w:rFonts w:ascii="Calibri" w:hAnsi="Calibri"/>
              </w:rPr>
              <w:t>15 years (only applicable for eligible small solar generation units</w:t>
            </w:r>
            <w:r w:rsidR="00515880" w:rsidRPr="00127FDC">
              <w:rPr>
                <w:rFonts w:ascii="Calibri" w:hAnsi="Calibri"/>
              </w:rPr>
              <w:t xml:space="preserve"> </w:t>
            </w:r>
            <w:r w:rsidRPr="00127FDC">
              <w:rPr>
                <w:rFonts w:ascii="Calibri" w:hAnsi="Calibri"/>
              </w:rPr>
              <w:t>installed in 2016)</w:t>
            </w:r>
          </w:p>
        </w:tc>
      </w:tr>
    </w:tbl>
    <w:p w14:paraId="3306A918" w14:textId="77777777" w:rsidR="001A769F" w:rsidRDefault="001A769F" w:rsidP="001D0749">
      <w:pPr>
        <w:pStyle w:val="Arrowinstructionindent"/>
        <w:numPr>
          <w:ilvl w:val="0"/>
          <w:numId w:val="0"/>
        </w:numPr>
        <w:ind w:left="993" w:hanging="360"/>
      </w:pPr>
    </w:p>
    <w:p w14:paraId="1D14F90A" w14:textId="77777777" w:rsidR="001A769F" w:rsidRDefault="001A769F" w:rsidP="001D0749">
      <w:pPr>
        <w:pStyle w:val="Arrowinstructionindent"/>
        <w:numPr>
          <w:ilvl w:val="0"/>
          <w:numId w:val="0"/>
        </w:numPr>
        <w:ind w:left="993" w:hanging="360"/>
      </w:pPr>
    </w:p>
    <w:p w14:paraId="3B537909" w14:textId="77777777" w:rsidR="001A769F" w:rsidRDefault="001A769F" w:rsidP="001D0749">
      <w:pPr>
        <w:pStyle w:val="Arrowinstructionindent"/>
        <w:numPr>
          <w:ilvl w:val="0"/>
          <w:numId w:val="0"/>
        </w:numPr>
        <w:ind w:left="993" w:hanging="360"/>
      </w:pPr>
    </w:p>
    <w:p w14:paraId="2FC6D341" w14:textId="36CEEC7E" w:rsidR="001D0749" w:rsidRDefault="001D0749" w:rsidP="001D0749">
      <w:pPr>
        <w:pStyle w:val="Arrowinstructionindent"/>
        <w:numPr>
          <w:ilvl w:val="0"/>
          <w:numId w:val="0"/>
        </w:numPr>
        <w:ind w:left="993" w:hanging="360"/>
      </w:pPr>
      <w:r>
        <w:lastRenderedPageBreak/>
        <w:t>To commence on:</w:t>
      </w:r>
    </w:p>
    <w:p w14:paraId="79A336E2" w14:textId="77777777" w:rsidR="00F158E3" w:rsidRDefault="00F158E3" w:rsidP="00F158E3">
      <w:pPr>
        <w:pStyle w:val="Arrowinstruction"/>
        <w:tabs>
          <w:tab w:val="clear" w:pos="426"/>
          <w:tab w:val="left" w:pos="1701"/>
        </w:tabs>
        <w:ind w:left="1134"/>
        <w:rPr>
          <w:b/>
        </w:rPr>
      </w:pPr>
      <w:r>
        <w:t>Provide the installation date.</w:t>
      </w:r>
      <w:r w:rsidRPr="00246C56">
        <w:rPr>
          <w:b/>
        </w:rPr>
        <w:t xml:space="preserve"> </w:t>
      </w:r>
    </w:p>
    <w:tbl>
      <w:tblPr>
        <w:tblStyle w:val="CERanswerfield"/>
        <w:tblW w:w="10348" w:type="dxa"/>
        <w:tblLook w:val="06A0" w:firstRow="1" w:lastRow="0" w:firstColumn="1" w:lastColumn="0" w:noHBand="1" w:noVBand="1"/>
      </w:tblPr>
      <w:tblGrid>
        <w:gridCol w:w="1560"/>
        <w:gridCol w:w="2859"/>
        <w:gridCol w:w="2981"/>
        <w:gridCol w:w="2948"/>
      </w:tblGrid>
      <w:tr w:rsidR="00E65D7C" w:rsidRPr="00864E36" w14:paraId="3525E10C" w14:textId="77777777" w:rsidTr="00E65D7C">
        <w:trPr>
          <w:cnfStyle w:val="100000000000" w:firstRow="1" w:lastRow="0" w:firstColumn="0" w:lastColumn="0" w:oddVBand="0" w:evenVBand="0" w:oddHBand="0"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1560" w:type="dxa"/>
            <w:tcBorders>
              <w:top w:val="nil"/>
            </w:tcBorders>
          </w:tcPr>
          <w:p w14:paraId="057D66E1" w14:textId="77777777" w:rsidR="00E65D7C" w:rsidRPr="00864E36" w:rsidRDefault="00E65D7C" w:rsidP="00B811FB">
            <w:pPr>
              <w:pStyle w:val="Answerfieldleft-aligned"/>
              <w:rPr>
                <w:rFonts w:ascii="Calibri" w:hAnsi="Calibri"/>
              </w:rPr>
            </w:pPr>
          </w:p>
        </w:tc>
        <w:tc>
          <w:tcPr>
            <w:tcW w:w="2859" w:type="dxa"/>
          </w:tcPr>
          <w:p w14:paraId="36E07312" w14:textId="77777777" w:rsidR="00E65D7C" w:rsidRPr="00864E36" w:rsidRDefault="00E65D7C" w:rsidP="00B811FB">
            <w:pPr>
              <w:pStyle w:val="Answerfieldleft-aligned"/>
              <w:cnfStyle w:val="100000000000" w:firstRow="1"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t>Day (dd)</w:t>
            </w:r>
          </w:p>
        </w:tc>
        <w:tc>
          <w:tcPr>
            <w:tcW w:w="2981" w:type="dxa"/>
          </w:tcPr>
          <w:p w14:paraId="5BAB4F41" w14:textId="77777777" w:rsidR="00E65D7C" w:rsidRPr="00864E36" w:rsidRDefault="00E65D7C" w:rsidP="00B811FB">
            <w:pPr>
              <w:pStyle w:val="Answerfieldleft-aligned"/>
              <w:cnfStyle w:val="100000000000" w:firstRow="1"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t>Month (mm)</w:t>
            </w:r>
          </w:p>
        </w:tc>
        <w:tc>
          <w:tcPr>
            <w:tcW w:w="2948" w:type="dxa"/>
          </w:tcPr>
          <w:p w14:paraId="560C6906" w14:textId="77777777" w:rsidR="00E65D7C" w:rsidRPr="00864E36" w:rsidRDefault="00E65D7C" w:rsidP="00B811FB">
            <w:pPr>
              <w:pStyle w:val="Answerfieldleft-aligned"/>
              <w:cnfStyle w:val="100000000000" w:firstRow="1"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t>Year (yyyy)</w:t>
            </w:r>
          </w:p>
        </w:tc>
      </w:tr>
      <w:tr w:rsidR="00E65D7C" w:rsidRPr="00864E36" w14:paraId="56DACC97" w14:textId="77777777" w:rsidTr="00E65D7C">
        <w:trPr>
          <w:trHeight w:val="454"/>
        </w:trPr>
        <w:tc>
          <w:tcPr>
            <w:cnfStyle w:val="001000000000" w:firstRow="0" w:lastRow="0" w:firstColumn="1" w:lastColumn="0" w:oddVBand="0" w:evenVBand="0" w:oddHBand="0" w:evenHBand="0" w:firstRowFirstColumn="0" w:firstRowLastColumn="0" w:lastRowFirstColumn="0" w:lastRowLastColumn="0"/>
            <w:tcW w:w="1560" w:type="dxa"/>
          </w:tcPr>
          <w:p w14:paraId="09376959" w14:textId="77777777" w:rsidR="00E65D7C" w:rsidRPr="00864E36" w:rsidRDefault="00E65D7C" w:rsidP="00B811FB">
            <w:pPr>
              <w:pStyle w:val="Answerfieldright-aligned"/>
              <w:rPr>
                <w:rFonts w:ascii="Calibri" w:hAnsi="Calibri"/>
              </w:rPr>
            </w:pPr>
            <w:r>
              <w:rPr>
                <w:rFonts w:ascii="Calibri" w:hAnsi="Calibri"/>
              </w:rPr>
              <w:t>Installation date</w:t>
            </w:r>
            <w:r w:rsidRPr="00864E36">
              <w:rPr>
                <w:rFonts w:ascii="Calibri" w:hAnsi="Calibri"/>
              </w:rPr>
              <w:t xml:space="preserve"> </w:t>
            </w:r>
          </w:p>
        </w:tc>
        <w:tc>
          <w:tcPr>
            <w:tcW w:w="2859" w:type="dxa"/>
          </w:tcPr>
          <w:p w14:paraId="2DD12299" w14:textId="77777777" w:rsidR="00E65D7C" w:rsidRPr="00864E36" w:rsidRDefault="00E65D7C"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fldChar w:fldCharType="begin">
                <w:ffData>
                  <w:name w:val="Text163"/>
                  <w:enabled/>
                  <w:calcOnExit w:val="0"/>
                  <w:textInput>
                    <w:type w:val="number"/>
                    <w:maxLength w:val="2"/>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rPr>
              <w:fldChar w:fldCharType="end"/>
            </w:r>
          </w:p>
        </w:tc>
        <w:tc>
          <w:tcPr>
            <w:tcW w:w="2981" w:type="dxa"/>
          </w:tcPr>
          <w:p w14:paraId="4B2901F3" w14:textId="77777777" w:rsidR="00E65D7C" w:rsidRPr="00864E36" w:rsidRDefault="00E65D7C"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fldChar w:fldCharType="begin">
                <w:ffData>
                  <w:name w:val="Text164"/>
                  <w:enabled/>
                  <w:calcOnExit w:val="0"/>
                  <w:textInput>
                    <w:type w:val="number"/>
                    <w:maxLength w:val="2"/>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rPr>
              <w:fldChar w:fldCharType="end"/>
            </w:r>
          </w:p>
        </w:tc>
        <w:tc>
          <w:tcPr>
            <w:tcW w:w="2948" w:type="dxa"/>
          </w:tcPr>
          <w:p w14:paraId="7F3CB438" w14:textId="77777777" w:rsidR="00E65D7C" w:rsidRPr="00864E36" w:rsidRDefault="00E65D7C"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fldChar w:fldCharType="begin">
                <w:ffData>
                  <w:name w:val="Text165"/>
                  <w:enabled/>
                  <w:calcOnExit w:val="0"/>
                  <w:textInput>
                    <w:type w:val="number"/>
                    <w:maxLength w:val="4"/>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rPr>
              <w:fldChar w:fldCharType="end"/>
            </w:r>
          </w:p>
        </w:tc>
      </w:tr>
    </w:tbl>
    <w:p w14:paraId="2CFC94C4" w14:textId="480106DC" w:rsidR="004758EC" w:rsidRPr="007F249C" w:rsidRDefault="002254C4" w:rsidP="007F249C">
      <w:pPr>
        <w:pStyle w:val="Questionsubquestion"/>
        <w:rPr>
          <w:b w:val="0"/>
        </w:rPr>
      </w:pPr>
      <w:r w:rsidRPr="002254C4">
        <w:rPr>
          <w:b w:val="0"/>
        </w:rPr>
        <w:t>I have not previously assigned or created any small-scale technology certificates for this system.</w:t>
      </w:r>
    </w:p>
    <w:p w14:paraId="70E3DB2C" w14:textId="77777777" w:rsidR="00AA16F3" w:rsidRDefault="002254C4" w:rsidP="002254C4">
      <w:pPr>
        <w:pStyle w:val="Questionsubquestion"/>
        <w:rPr>
          <w:b w:val="0"/>
        </w:rPr>
      </w:pPr>
      <w:r w:rsidRPr="002254C4">
        <w:rPr>
          <w:b w:val="0"/>
        </w:rPr>
        <w:t xml:space="preserve">I understand that my system is eligible </w:t>
      </w:r>
      <w:proofErr w:type="gramStart"/>
      <w:r w:rsidRPr="002254C4">
        <w:rPr>
          <w:b w:val="0"/>
        </w:rPr>
        <w:t>for the amount of</w:t>
      </w:r>
      <w:proofErr w:type="gramEnd"/>
      <w:r w:rsidRPr="002254C4">
        <w:rPr>
          <w:b w:val="0"/>
        </w:rPr>
        <w:t xml:space="preserve"> small-scale technology certificates stated below.</w:t>
      </w:r>
    </w:p>
    <w:p w14:paraId="705C1B1F" w14:textId="77777777" w:rsidR="00B42002" w:rsidRDefault="006529EA" w:rsidP="006529EA">
      <w:pPr>
        <w:pStyle w:val="Arrowinstruction"/>
        <w:tabs>
          <w:tab w:val="clear" w:pos="426"/>
          <w:tab w:val="left" w:pos="1843"/>
        </w:tabs>
        <w:ind w:left="1134" w:hanging="425"/>
        <w:rPr>
          <w:b/>
        </w:rPr>
      </w:pPr>
      <w:r>
        <w:t>Insert the number of small-scale technology certificates (STCs) your system is eligible for.</w:t>
      </w:r>
    </w:p>
    <w:tbl>
      <w:tblPr>
        <w:tblStyle w:val="CERanswerfield"/>
        <w:tblW w:w="10348" w:type="dxa"/>
        <w:tblLook w:val="0680" w:firstRow="0" w:lastRow="0" w:firstColumn="1" w:lastColumn="0" w:noHBand="1" w:noVBand="1"/>
      </w:tblPr>
      <w:tblGrid>
        <w:gridCol w:w="1560"/>
        <w:gridCol w:w="8788"/>
      </w:tblGrid>
      <w:tr w:rsidR="006529EA" w:rsidRPr="00864E36" w14:paraId="5CB8C28B" w14:textId="77777777" w:rsidTr="00B811FB">
        <w:trPr>
          <w:trHeight w:val="454"/>
        </w:trPr>
        <w:tc>
          <w:tcPr>
            <w:cnfStyle w:val="001000000000" w:firstRow="0" w:lastRow="0" w:firstColumn="1" w:lastColumn="0" w:oddVBand="0" w:evenVBand="0" w:oddHBand="0" w:evenHBand="0" w:firstRowFirstColumn="0" w:firstRowLastColumn="0" w:lastRowFirstColumn="0" w:lastRowLastColumn="0"/>
            <w:tcW w:w="1560" w:type="dxa"/>
          </w:tcPr>
          <w:p w14:paraId="18896315" w14:textId="77777777" w:rsidR="006529EA" w:rsidRPr="00864E36" w:rsidRDefault="006529EA" w:rsidP="00B811FB">
            <w:pPr>
              <w:pStyle w:val="Answerfieldright-aligned"/>
              <w:rPr>
                <w:rFonts w:ascii="Calibri" w:hAnsi="Calibri"/>
              </w:rPr>
            </w:pPr>
            <w:r>
              <w:rPr>
                <w:rFonts w:ascii="Calibri" w:hAnsi="Calibri"/>
              </w:rPr>
              <w:t>Eligible STCs</w:t>
            </w:r>
          </w:p>
        </w:tc>
        <w:tc>
          <w:tcPr>
            <w:tcW w:w="8788" w:type="dxa"/>
          </w:tcPr>
          <w:p w14:paraId="69AAE8FB" w14:textId="77777777" w:rsidR="006529EA" w:rsidRPr="00864E36" w:rsidRDefault="006529EA"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fldChar w:fldCharType="begin">
                <w:ffData>
                  <w:name w:val="Text160"/>
                  <w:enabled/>
                  <w:calcOnExit w:val="0"/>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rPr>
              <w:fldChar w:fldCharType="end"/>
            </w:r>
          </w:p>
        </w:tc>
      </w:tr>
    </w:tbl>
    <w:p w14:paraId="370C34C6" w14:textId="77777777" w:rsidR="001D7B45" w:rsidRPr="001D7B45" w:rsidRDefault="001D7B45" w:rsidP="001D7B45">
      <w:pPr>
        <w:pStyle w:val="Questionsubquestion"/>
        <w:rPr>
          <w:b w:val="0"/>
        </w:rPr>
      </w:pPr>
      <w:r w:rsidRPr="001D7B45">
        <w:rPr>
          <w:b w:val="0"/>
        </w:rPr>
        <w:t>In exchange for assigning my right to create small-scale technology certificates for this system, I will receive a financial incentive by way of:</w:t>
      </w:r>
    </w:p>
    <w:p w14:paraId="6A516772" w14:textId="77777777" w:rsidR="00FB18FE" w:rsidRPr="00FB18FE" w:rsidRDefault="00FB18FE" w:rsidP="00FB18FE">
      <w:pPr>
        <w:pStyle w:val="Helpprompt"/>
      </w:pPr>
      <w:r w:rsidRPr="00FB18FE">
        <w:t xml:space="preserve">This section must be completed to make it a valid assignment. The Clean Energy Regulator may fail small-scale technology certificates if details of the financial incentive provided in exchange for the right to create certificates are not provided. </w:t>
      </w:r>
    </w:p>
    <w:p w14:paraId="4FFA603F" w14:textId="4B3BBE95" w:rsidR="00B42002" w:rsidRPr="002254C4" w:rsidRDefault="00FB18FE" w:rsidP="00FB18FE">
      <w:pPr>
        <w:pStyle w:val="Arrowinstruction"/>
        <w:tabs>
          <w:tab w:val="clear" w:pos="426"/>
          <w:tab w:val="left" w:pos="3544"/>
        </w:tabs>
        <w:ind w:left="1134" w:hanging="425"/>
      </w:pPr>
      <w:r w:rsidRPr="00FB18FE">
        <w:t>Tick the box to specify the financial incentive in exchange for assigning the right to create small-scale technology certificates.</w:t>
      </w:r>
      <w:r w:rsidR="0006577A">
        <w:t xml:space="preserve">  </w:t>
      </w:r>
      <w:r w:rsidR="0006577A" w:rsidRPr="00C32036">
        <w:t xml:space="preserve">Provide the </w:t>
      </w:r>
      <w:r w:rsidR="00C078AD" w:rsidRPr="00C32036">
        <w:t xml:space="preserve">legal </w:t>
      </w:r>
      <w:r w:rsidR="0006577A" w:rsidRPr="00C32036">
        <w:t xml:space="preserve">name and ABN of the </w:t>
      </w:r>
      <w:r w:rsidR="00B27954" w:rsidRPr="00C32036">
        <w:t>party that sold the small solar generation unit to you</w:t>
      </w:r>
      <w:r w:rsidR="0006577A" w:rsidRPr="00C32036">
        <w:t>.</w:t>
      </w:r>
      <w:r w:rsidRPr="00FB18FE">
        <w:t xml:space="preserve"> </w:t>
      </w:r>
    </w:p>
    <w:tbl>
      <w:tblPr>
        <w:tblStyle w:val="CERanswerfield"/>
        <w:tblW w:w="10348" w:type="dxa"/>
        <w:tblLayout w:type="fixed"/>
        <w:tblLook w:val="0680" w:firstRow="0" w:lastRow="0" w:firstColumn="1" w:lastColumn="0" w:noHBand="1" w:noVBand="1"/>
      </w:tblPr>
      <w:tblGrid>
        <w:gridCol w:w="1560"/>
        <w:gridCol w:w="8788"/>
      </w:tblGrid>
      <w:tr w:rsidR="00FB18FE" w:rsidRPr="007E4DAA" w14:paraId="73FFD717" w14:textId="77777777" w:rsidTr="00B811FB">
        <w:trPr>
          <w:trHeight w:val="362"/>
        </w:trPr>
        <w:tc>
          <w:tcPr>
            <w:cnfStyle w:val="001000000000" w:firstRow="0" w:lastRow="0" w:firstColumn="1" w:lastColumn="0" w:oddVBand="0" w:evenVBand="0" w:oddHBand="0" w:evenHBand="0" w:firstRowFirstColumn="0" w:firstRowLastColumn="0" w:lastRowFirstColumn="0" w:lastRowLastColumn="0"/>
            <w:tcW w:w="1560" w:type="dxa"/>
            <w:shd w:val="clear" w:color="auto" w:fill="auto"/>
          </w:tcPr>
          <w:p w14:paraId="534B36F0" w14:textId="77777777" w:rsidR="00FB18FE" w:rsidRPr="00864E36" w:rsidRDefault="00FB18FE" w:rsidP="00B811FB">
            <w:pPr>
              <w:pStyle w:val="Checkbox"/>
              <w:rPr>
                <w:rFonts w:ascii="Calibri" w:hAnsi="Calibri"/>
              </w:rPr>
            </w:pPr>
            <w:r w:rsidRPr="00864E36">
              <w:rPr>
                <w:rFonts w:ascii="Calibri" w:hAnsi="Calibri"/>
              </w:rPr>
              <w:fldChar w:fldCharType="begin">
                <w:ffData>
                  <w:name w:val=""/>
                  <w:enabled/>
                  <w:calcOnExit w:val="0"/>
                  <w:checkBox>
                    <w:size w:val="24"/>
                    <w:default w:val="0"/>
                  </w:checkBox>
                </w:ffData>
              </w:fldChar>
            </w:r>
            <w:r w:rsidRPr="00864E36">
              <w:rPr>
                <w:rFonts w:ascii="Calibri" w:hAnsi="Calibri"/>
              </w:rPr>
              <w:instrText xml:space="preserve"> FORMCHECKBOX </w:instrText>
            </w:r>
            <w:r w:rsidR="006978D5">
              <w:rPr>
                <w:rFonts w:ascii="Calibri" w:hAnsi="Calibri"/>
              </w:rPr>
            </w:r>
            <w:r w:rsidR="006978D5">
              <w:rPr>
                <w:rFonts w:ascii="Calibri" w:hAnsi="Calibri"/>
              </w:rPr>
              <w:fldChar w:fldCharType="separate"/>
            </w:r>
            <w:r w:rsidRPr="00864E36">
              <w:rPr>
                <w:rFonts w:ascii="Calibri" w:hAnsi="Calibri"/>
              </w:rPr>
              <w:fldChar w:fldCharType="end"/>
            </w:r>
          </w:p>
        </w:tc>
        <w:tc>
          <w:tcPr>
            <w:tcW w:w="8788" w:type="dxa"/>
          </w:tcPr>
          <w:p w14:paraId="07877E2A" w14:textId="77777777" w:rsidR="00FB18FE" w:rsidRPr="007E4DAA" w:rsidRDefault="00FB18FE"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Pr>
                <w:rFonts w:ascii="Calibri" w:hAnsi="Calibri"/>
              </w:rPr>
              <w:t xml:space="preserve">A </w:t>
            </w:r>
            <w:proofErr w:type="gramStart"/>
            <w:r>
              <w:rPr>
                <w:rFonts w:ascii="Calibri" w:hAnsi="Calibri"/>
              </w:rPr>
              <w:t>point of sale</w:t>
            </w:r>
            <w:proofErr w:type="gramEnd"/>
            <w:r>
              <w:rPr>
                <w:rFonts w:ascii="Calibri" w:hAnsi="Calibri"/>
              </w:rPr>
              <w:t xml:space="preserve"> discount. Provide details below. </w:t>
            </w:r>
            <w:r w:rsidRPr="008C5AFE">
              <w:sym w:font="Webdings" w:char="F036"/>
            </w:r>
          </w:p>
        </w:tc>
      </w:tr>
      <w:tr w:rsidR="00FB18FE" w:rsidRPr="00864E36" w14:paraId="0ADE94D3" w14:textId="77777777" w:rsidTr="00FB18FE">
        <w:tblPrEx>
          <w:tblLook w:val="04A0" w:firstRow="1" w:lastRow="0" w:firstColumn="1" w:lastColumn="0" w:noHBand="0" w:noVBand="1"/>
        </w:tblPrEx>
        <w:trPr>
          <w:cnfStyle w:val="000000010000" w:firstRow="0" w:lastRow="0" w:firstColumn="0" w:lastColumn="0" w:oddVBand="0" w:evenVBand="0" w:oddHBand="0" w:evenHBand="1"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1560" w:type="dxa"/>
          </w:tcPr>
          <w:p w14:paraId="38EB7249" w14:textId="77777777" w:rsidR="00FB18FE" w:rsidRPr="00864E36" w:rsidRDefault="00FB18FE" w:rsidP="00B811FB">
            <w:pPr>
              <w:pStyle w:val="Answerfieldright-aligned"/>
              <w:rPr>
                <w:rFonts w:ascii="Calibri" w:hAnsi="Calibri"/>
              </w:rPr>
            </w:pPr>
            <w:r>
              <w:rPr>
                <w:rFonts w:ascii="Calibri" w:hAnsi="Calibri"/>
              </w:rPr>
              <w:t>Discount</w:t>
            </w:r>
          </w:p>
        </w:tc>
        <w:tc>
          <w:tcPr>
            <w:tcW w:w="8788" w:type="dxa"/>
          </w:tcPr>
          <w:p w14:paraId="3B8C27C5" w14:textId="77777777" w:rsidR="00FB18FE" w:rsidRPr="00864E36" w:rsidRDefault="00FB18FE" w:rsidP="00B811FB">
            <w:pPr>
              <w:pStyle w:val="Answerfieldleft-aligned"/>
              <w:cnfStyle w:val="000000010000" w:firstRow="0" w:lastRow="0" w:firstColumn="0" w:lastColumn="0" w:oddVBand="0" w:evenVBand="0" w:oddHBand="0" w:evenHBand="1" w:firstRowFirstColumn="0" w:firstRowLastColumn="0" w:lastRowFirstColumn="0" w:lastRowLastColumn="0"/>
              <w:rPr>
                <w:rFonts w:ascii="Calibri" w:hAnsi="Calibri"/>
              </w:rPr>
            </w:pPr>
            <w:r>
              <w:rPr>
                <w:rFonts w:ascii="Calibri" w:hAnsi="Calibri"/>
              </w:rPr>
              <w:t>$</w:t>
            </w:r>
            <w:r w:rsidRPr="00864E36">
              <w:rPr>
                <w:rFonts w:ascii="Calibri" w:hAnsi="Calibri"/>
              </w:rPr>
              <w:fldChar w:fldCharType="begin">
                <w:ffData>
                  <w:name w:val="Text160"/>
                  <w:enabled/>
                  <w:calcOnExit w:val="0"/>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rPr>
              <w:fldChar w:fldCharType="end"/>
            </w:r>
          </w:p>
        </w:tc>
      </w:tr>
      <w:tr w:rsidR="00FB18FE" w:rsidRPr="007E4DAA" w14:paraId="26CEBBD1" w14:textId="77777777" w:rsidTr="00FB18F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362"/>
        </w:trPr>
        <w:tc>
          <w:tcPr>
            <w:cnfStyle w:val="001000000000" w:firstRow="0" w:lastRow="0" w:firstColumn="1" w:lastColumn="0" w:oddVBand="0" w:evenVBand="0" w:oddHBand="0" w:evenHBand="0" w:firstRowFirstColumn="0" w:firstRowLastColumn="0" w:lastRowFirstColumn="0" w:lastRowLastColumn="0"/>
            <w:tcW w:w="1560" w:type="dxa"/>
            <w:shd w:val="clear" w:color="auto" w:fill="auto"/>
          </w:tcPr>
          <w:p w14:paraId="1800177B" w14:textId="77777777" w:rsidR="00FB18FE" w:rsidRPr="00864E36" w:rsidRDefault="00FB18FE" w:rsidP="00B811FB">
            <w:pPr>
              <w:pStyle w:val="Checkbox"/>
              <w:rPr>
                <w:rFonts w:ascii="Calibri" w:hAnsi="Calibri"/>
              </w:rPr>
            </w:pPr>
            <w:r w:rsidRPr="00864E36">
              <w:rPr>
                <w:rFonts w:ascii="Calibri" w:hAnsi="Calibri"/>
              </w:rPr>
              <w:fldChar w:fldCharType="begin">
                <w:ffData>
                  <w:name w:val=""/>
                  <w:enabled/>
                  <w:calcOnExit w:val="0"/>
                  <w:checkBox>
                    <w:size w:val="24"/>
                    <w:default w:val="0"/>
                  </w:checkBox>
                </w:ffData>
              </w:fldChar>
            </w:r>
            <w:r w:rsidRPr="00864E36">
              <w:rPr>
                <w:rFonts w:ascii="Calibri" w:hAnsi="Calibri"/>
              </w:rPr>
              <w:instrText xml:space="preserve"> FORMCHECKBOX </w:instrText>
            </w:r>
            <w:r w:rsidR="006978D5">
              <w:rPr>
                <w:rFonts w:ascii="Calibri" w:hAnsi="Calibri"/>
              </w:rPr>
            </w:r>
            <w:r w:rsidR="006978D5">
              <w:rPr>
                <w:rFonts w:ascii="Calibri" w:hAnsi="Calibri"/>
              </w:rPr>
              <w:fldChar w:fldCharType="separate"/>
            </w:r>
            <w:r w:rsidRPr="00864E36">
              <w:rPr>
                <w:rFonts w:ascii="Calibri" w:hAnsi="Calibri"/>
              </w:rPr>
              <w:fldChar w:fldCharType="end"/>
            </w:r>
          </w:p>
        </w:tc>
        <w:tc>
          <w:tcPr>
            <w:tcW w:w="8788" w:type="dxa"/>
          </w:tcPr>
          <w:p w14:paraId="56917F55" w14:textId="77777777" w:rsidR="00FB18FE" w:rsidRPr="007E4DAA" w:rsidRDefault="00FB18FE" w:rsidP="00B811FB">
            <w:pPr>
              <w:pStyle w:val="Answerfieldleft-aligned"/>
              <w:cnfStyle w:val="000000100000" w:firstRow="0" w:lastRow="0" w:firstColumn="0" w:lastColumn="0" w:oddVBand="0" w:evenVBand="0" w:oddHBand="1" w:evenHBand="0" w:firstRowFirstColumn="0" w:firstRowLastColumn="0" w:lastRowFirstColumn="0" w:lastRowLastColumn="0"/>
              <w:rPr>
                <w:rFonts w:ascii="Calibri" w:hAnsi="Calibri"/>
              </w:rPr>
            </w:pPr>
            <w:r>
              <w:rPr>
                <w:rFonts w:ascii="Calibri" w:hAnsi="Calibri"/>
              </w:rPr>
              <w:t xml:space="preserve">A one-off monetary payment. Provide details below. </w:t>
            </w:r>
            <w:r w:rsidRPr="008C5AFE">
              <w:sym w:font="Webdings" w:char="F036"/>
            </w:r>
          </w:p>
        </w:tc>
      </w:tr>
      <w:tr w:rsidR="00FB18FE" w:rsidRPr="00864E36" w14:paraId="284F61E0" w14:textId="77777777" w:rsidTr="00FB18FE">
        <w:tblPrEx>
          <w:tblLook w:val="04A0" w:firstRow="1" w:lastRow="0" w:firstColumn="1" w:lastColumn="0" w:noHBand="0" w:noVBand="1"/>
        </w:tblPrEx>
        <w:trPr>
          <w:cnfStyle w:val="000000010000" w:firstRow="0" w:lastRow="0" w:firstColumn="0" w:lastColumn="0" w:oddVBand="0" w:evenVBand="0" w:oddHBand="0" w:evenHBand="1"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1560" w:type="dxa"/>
          </w:tcPr>
          <w:p w14:paraId="640815E5" w14:textId="77777777" w:rsidR="00FB18FE" w:rsidRPr="00864E36" w:rsidRDefault="00FB18FE" w:rsidP="00B811FB">
            <w:pPr>
              <w:pStyle w:val="Answerfieldright-aligned"/>
              <w:rPr>
                <w:rFonts w:ascii="Calibri" w:hAnsi="Calibri"/>
              </w:rPr>
            </w:pPr>
            <w:r>
              <w:rPr>
                <w:rFonts w:ascii="Calibri" w:hAnsi="Calibri"/>
              </w:rPr>
              <w:t>Payment amount</w:t>
            </w:r>
          </w:p>
        </w:tc>
        <w:tc>
          <w:tcPr>
            <w:tcW w:w="8788" w:type="dxa"/>
          </w:tcPr>
          <w:p w14:paraId="253CCB48" w14:textId="77777777" w:rsidR="00FB18FE" w:rsidRPr="00864E36" w:rsidRDefault="00FB18FE" w:rsidP="00B811FB">
            <w:pPr>
              <w:pStyle w:val="Answerfieldleft-aligned"/>
              <w:cnfStyle w:val="000000010000" w:firstRow="0" w:lastRow="0" w:firstColumn="0" w:lastColumn="0" w:oddVBand="0" w:evenVBand="0" w:oddHBand="0" w:evenHBand="1" w:firstRowFirstColumn="0" w:firstRowLastColumn="0" w:lastRowFirstColumn="0" w:lastRowLastColumn="0"/>
              <w:rPr>
                <w:rFonts w:ascii="Calibri" w:hAnsi="Calibri"/>
              </w:rPr>
            </w:pPr>
            <w:r>
              <w:rPr>
                <w:rFonts w:ascii="Calibri" w:hAnsi="Calibri"/>
              </w:rPr>
              <w:t>$</w:t>
            </w:r>
            <w:r w:rsidRPr="00864E36">
              <w:rPr>
                <w:rFonts w:ascii="Calibri" w:hAnsi="Calibri"/>
              </w:rPr>
              <w:fldChar w:fldCharType="begin">
                <w:ffData>
                  <w:name w:val="Text160"/>
                  <w:enabled/>
                  <w:calcOnExit w:val="0"/>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rPr>
              <w:fldChar w:fldCharType="end"/>
            </w:r>
          </w:p>
        </w:tc>
      </w:tr>
      <w:tr w:rsidR="00FB18FE" w:rsidRPr="007E4DAA" w14:paraId="7FC5AF89" w14:textId="77777777" w:rsidTr="00FB18F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362"/>
        </w:trPr>
        <w:tc>
          <w:tcPr>
            <w:cnfStyle w:val="001000000000" w:firstRow="0" w:lastRow="0" w:firstColumn="1" w:lastColumn="0" w:oddVBand="0" w:evenVBand="0" w:oddHBand="0" w:evenHBand="0" w:firstRowFirstColumn="0" w:firstRowLastColumn="0" w:lastRowFirstColumn="0" w:lastRowLastColumn="0"/>
            <w:tcW w:w="1560" w:type="dxa"/>
            <w:shd w:val="clear" w:color="auto" w:fill="auto"/>
          </w:tcPr>
          <w:p w14:paraId="086A8441" w14:textId="77777777" w:rsidR="00FB18FE" w:rsidRPr="00864E36" w:rsidRDefault="00FB18FE" w:rsidP="00B811FB">
            <w:pPr>
              <w:pStyle w:val="Checkbox"/>
              <w:rPr>
                <w:rFonts w:ascii="Calibri" w:hAnsi="Calibri"/>
              </w:rPr>
            </w:pPr>
            <w:r w:rsidRPr="00864E36">
              <w:rPr>
                <w:rFonts w:ascii="Calibri" w:hAnsi="Calibri"/>
              </w:rPr>
              <w:fldChar w:fldCharType="begin">
                <w:ffData>
                  <w:name w:val=""/>
                  <w:enabled/>
                  <w:calcOnExit w:val="0"/>
                  <w:checkBox>
                    <w:size w:val="24"/>
                    <w:default w:val="0"/>
                  </w:checkBox>
                </w:ffData>
              </w:fldChar>
            </w:r>
            <w:r w:rsidRPr="00864E36">
              <w:rPr>
                <w:rFonts w:ascii="Calibri" w:hAnsi="Calibri"/>
              </w:rPr>
              <w:instrText xml:space="preserve"> FORMCHECKBOX </w:instrText>
            </w:r>
            <w:r w:rsidR="006978D5">
              <w:rPr>
                <w:rFonts w:ascii="Calibri" w:hAnsi="Calibri"/>
              </w:rPr>
            </w:r>
            <w:r w:rsidR="006978D5">
              <w:rPr>
                <w:rFonts w:ascii="Calibri" w:hAnsi="Calibri"/>
              </w:rPr>
              <w:fldChar w:fldCharType="separate"/>
            </w:r>
            <w:r w:rsidRPr="00864E36">
              <w:rPr>
                <w:rFonts w:ascii="Calibri" w:hAnsi="Calibri"/>
              </w:rPr>
              <w:fldChar w:fldCharType="end"/>
            </w:r>
          </w:p>
        </w:tc>
        <w:tc>
          <w:tcPr>
            <w:tcW w:w="8788" w:type="dxa"/>
          </w:tcPr>
          <w:p w14:paraId="796055BA" w14:textId="77777777" w:rsidR="00FB18FE" w:rsidRPr="007E4DAA" w:rsidRDefault="00FB18FE" w:rsidP="00B811FB">
            <w:pPr>
              <w:pStyle w:val="Answerfieldleft-aligned"/>
              <w:cnfStyle w:val="000000100000" w:firstRow="0" w:lastRow="0" w:firstColumn="0" w:lastColumn="0" w:oddVBand="0" w:evenVBand="0" w:oddHBand="1" w:evenHBand="0" w:firstRowFirstColumn="0" w:firstRowLastColumn="0" w:lastRowFirstColumn="0" w:lastRowLastColumn="0"/>
              <w:rPr>
                <w:rFonts w:ascii="Calibri" w:hAnsi="Calibri"/>
              </w:rPr>
            </w:pPr>
            <w:r>
              <w:rPr>
                <w:rFonts w:ascii="Calibri" w:hAnsi="Calibri"/>
              </w:rPr>
              <w:t xml:space="preserve">Other. Provide details below. </w:t>
            </w:r>
            <w:r w:rsidRPr="008C5AFE">
              <w:sym w:font="Webdings" w:char="F036"/>
            </w:r>
          </w:p>
        </w:tc>
      </w:tr>
      <w:tr w:rsidR="00FB18FE" w:rsidRPr="00864E36" w14:paraId="768FEA97" w14:textId="77777777" w:rsidTr="00FB18FE">
        <w:tblPrEx>
          <w:tblLook w:val="04A0" w:firstRow="1" w:lastRow="0" w:firstColumn="1" w:lastColumn="0" w:noHBand="0" w:noVBand="1"/>
        </w:tblPrEx>
        <w:trPr>
          <w:cnfStyle w:val="000000010000" w:firstRow="0" w:lastRow="0" w:firstColumn="0" w:lastColumn="0" w:oddVBand="0" w:evenVBand="0" w:oddHBand="0" w:evenHBand="1"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1560" w:type="dxa"/>
          </w:tcPr>
          <w:p w14:paraId="5DEC1B6B" w14:textId="77777777" w:rsidR="00FB18FE" w:rsidRPr="00864E36" w:rsidRDefault="00FB18FE" w:rsidP="00B811FB">
            <w:pPr>
              <w:pStyle w:val="Answerfieldright-aligned"/>
              <w:rPr>
                <w:rFonts w:ascii="Calibri" w:hAnsi="Calibri"/>
              </w:rPr>
            </w:pPr>
            <w:r>
              <w:rPr>
                <w:rFonts w:ascii="Calibri" w:hAnsi="Calibri"/>
              </w:rPr>
              <w:t>Specify</w:t>
            </w:r>
          </w:p>
        </w:tc>
        <w:tc>
          <w:tcPr>
            <w:tcW w:w="8788" w:type="dxa"/>
          </w:tcPr>
          <w:p w14:paraId="45E4D36E" w14:textId="77777777" w:rsidR="00FB18FE" w:rsidRPr="00864E36" w:rsidRDefault="00FB18FE" w:rsidP="00B811FB">
            <w:pPr>
              <w:pStyle w:val="Answerfieldleft-aligned"/>
              <w:cnfStyle w:val="000000010000" w:firstRow="0" w:lastRow="0" w:firstColumn="0" w:lastColumn="0" w:oddVBand="0" w:evenVBand="0" w:oddHBand="0" w:evenHBand="1" w:firstRowFirstColumn="0" w:firstRowLastColumn="0" w:lastRowFirstColumn="0" w:lastRowLastColumn="0"/>
              <w:rPr>
                <w:rFonts w:ascii="Calibri" w:hAnsi="Calibri"/>
              </w:rPr>
            </w:pPr>
            <w:r w:rsidRPr="00864E36">
              <w:rPr>
                <w:rFonts w:ascii="Calibri" w:hAnsi="Calibri"/>
              </w:rPr>
              <w:fldChar w:fldCharType="begin">
                <w:ffData>
                  <w:name w:val="Text160"/>
                  <w:enabled/>
                  <w:calcOnExit w:val="0"/>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rPr>
              <w:fldChar w:fldCharType="end"/>
            </w:r>
          </w:p>
        </w:tc>
      </w:tr>
      <w:tr w:rsidR="00FB18FE" w:rsidRPr="00864E36" w14:paraId="7C071233" w14:textId="77777777" w:rsidTr="00FB18F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1560" w:type="dxa"/>
          </w:tcPr>
          <w:p w14:paraId="0A279593" w14:textId="77777777" w:rsidR="00FB18FE" w:rsidRPr="00864E36" w:rsidRDefault="00FB18FE" w:rsidP="00B811FB">
            <w:pPr>
              <w:pStyle w:val="Answerfieldright-aligned"/>
              <w:rPr>
                <w:rFonts w:ascii="Calibri" w:hAnsi="Calibri"/>
              </w:rPr>
            </w:pPr>
            <w:r>
              <w:rPr>
                <w:rFonts w:ascii="Calibri" w:hAnsi="Calibri"/>
              </w:rPr>
              <w:t>Amount</w:t>
            </w:r>
          </w:p>
        </w:tc>
        <w:tc>
          <w:tcPr>
            <w:tcW w:w="8788" w:type="dxa"/>
          </w:tcPr>
          <w:p w14:paraId="2BA1DF7A" w14:textId="77777777" w:rsidR="00FB18FE" w:rsidRPr="00864E36" w:rsidRDefault="00FB18FE" w:rsidP="00B811FB">
            <w:pPr>
              <w:pStyle w:val="Answerfieldleft-aligned"/>
              <w:cnfStyle w:val="000000100000" w:firstRow="0" w:lastRow="0" w:firstColumn="0" w:lastColumn="0" w:oddVBand="0" w:evenVBand="0" w:oddHBand="1" w:evenHBand="0" w:firstRowFirstColumn="0" w:firstRowLastColumn="0" w:lastRowFirstColumn="0" w:lastRowLastColumn="0"/>
              <w:rPr>
                <w:rFonts w:ascii="Calibri" w:hAnsi="Calibri"/>
              </w:rPr>
            </w:pPr>
            <w:r>
              <w:rPr>
                <w:rFonts w:ascii="Calibri" w:hAnsi="Calibri"/>
              </w:rPr>
              <w:t>$</w:t>
            </w:r>
            <w:r w:rsidRPr="00864E36">
              <w:rPr>
                <w:rFonts w:ascii="Calibri" w:hAnsi="Calibri"/>
              </w:rPr>
              <w:fldChar w:fldCharType="begin">
                <w:ffData>
                  <w:name w:val="Text160"/>
                  <w:enabled/>
                  <w:calcOnExit w:val="0"/>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rPr>
              <w:fldChar w:fldCharType="end"/>
            </w:r>
          </w:p>
        </w:tc>
      </w:tr>
      <w:tr w:rsidR="002D1A10" w:rsidRPr="00864E36" w14:paraId="21BB99F9" w14:textId="77777777" w:rsidTr="005A248E">
        <w:trPr>
          <w:trHeight w:val="454"/>
        </w:trPr>
        <w:tc>
          <w:tcPr>
            <w:cnfStyle w:val="001000000000" w:firstRow="0" w:lastRow="0" w:firstColumn="1" w:lastColumn="0" w:oddVBand="0" w:evenVBand="0" w:oddHBand="0" w:evenHBand="0" w:firstRowFirstColumn="0" w:firstRowLastColumn="0" w:lastRowFirstColumn="0" w:lastRowLastColumn="0"/>
            <w:tcW w:w="1560" w:type="dxa"/>
          </w:tcPr>
          <w:p w14:paraId="36522849" w14:textId="77777777" w:rsidR="002D1A10" w:rsidRPr="00C32036" w:rsidRDefault="002D1A10" w:rsidP="005A248E">
            <w:pPr>
              <w:pStyle w:val="Answerfieldright-aligned"/>
              <w:rPr>
                <w:rFonts w:ascii="Calibri" w:hAnsi="Calibri"/>
              </w:rPr>
            </w:pPr>
            <w:r w:rsidRPr="00C32036">
              <w:rPr>
                <w:rFonts w:ascii="Calibri" w:hAnsi="Calibri"/>
              </w:rPr>
              <w:t>Retailer name</w:t>
            </w:r>
          </w:p>
        </w:tc>
        <w:tc>
          <w:tcPr>
            <w:tcW w:w="8788" w:type="dxa"/>
          </w:tcPr>
          <w:p w14:paraId="08E058CE" w14:textId="77777777" w:rsidR="002D1A10" w:rsidRPr="00C32036" w:rsidRDefault="002D1A10" w:rsidP="005A248E">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C32036">
              <w:rPr>
                <w:rFonts w:ascii="Calibri" w:hAnsi="Calibri"/>
              </w:rPr>
              <w:fldChar w:fldCharType="begin">
                <w:ffData>
                  <w:name w:val="Text160"/>
                  <w:enabled/>
                  <w:calcOnExit w:val="0"/>
                  <w:textInput/>
                </w:ffData>
              </w:fldChar>
            </w:r>
            <w:r w:rsidRPr="00C32036">
              <w:rPr>
                <w:rFonts w:ascii="Calibri" w:hAnsi="Calibri"/>
              </w:rPr>
              <w:instrText xml:space="preserve"> FORMTEXT </w:instrText>
            </w:r>
            <w:r w:rsidRPr="00C32036">
              <w:rPr>
                <w:rFonts w:ascii="Calibri" w:hAnsi="Calibri"/>
              </w:rPr>
            </w:r>
            <w:r w:rsidRPr="00C32036">
              <w:rPr>
                <w:rFonts w:ascii="Calibri" w:hAnsi="Calibri"/>
              </w:rPr>
              <w:fldChar w:fldCharType="separate"/>
            </w:r>
            <w:r w:rsidRPr="00C32036">
              <w:rPr>
                <w:rFonts w:ascii="Calibri" w:hAnsi="Calibri"/>
                <w:noProof/>
              </w:rPr>
              <w:t> </w:t>
            </w:r>
            <w:r w:rsidRPr="00C32036">
              <w:rPr>
                <w:rFonts w:ascii="Calibri" w:hAnsi="Calibri"/>
                <w:noProof/>
              </w:rPr>
              <w:t> </w:t>
            </w:r>
            <w:r w:rsidRPr="00C32036">
              <w:rPr>
                <w:rFonts w:ascii="Calibri" w:hAnsi="Calibri"/>
                <w:noProof/>
              </w:rPr>
              <w:t> </w:t>
            </w:r>
            <w:r w:rsidRPr="00C32036">
              <w:rPr>
                <w:rFonts w:ascii="Calibri" w:hAnsi="Calibri"/>
                <w:noProof/>
              </w:rPr>
              <w:t> </w:t>
            </w:r>
            <w:r w:rsidRPr="00C32036">
              <w:rPr>
                <w:rFonts w:ascii="Calibri" w:hAnsi="Calibri"/>
                <w:noProof/>
              </w:rPr>
              <w:t> </w:t>
            </w:r>
            <w:r w:rsidRPr="00C32036">
              <w:rPr>
                <w:rFonts w:ascii="Calibri" w:hAnsi="Calibri"/>
              </w:rPr>
              <w:fldChar w:fldCharType="end"/>
            </w:r>
          </w:p>
        </w:tc>
      </w:tr>
      <w:tr w:rsidR="002D1A10" w:rsidRPr="00864E36" w14:paraId="7422E98A" w14:textId="77777777" w:rsidTr="005A248E">
        <w:trPr>
          <w:trHeight w:val="454"/>
        </w:trPr>
        <w:tc>
          <w:tcPr>
            <w:cnfStyle w:val="001000000000" w:firstRow="0" w:lastRow="0" w:firstColumn="1" w:lastColumn="0" w:oddVBand="0" w:evenVBand="0" w:oddHBand="0" w:evenHBand="0" w:firstRowFirstColumn="0" w:firstRowLastColumn="0" w:lastRowFirstColumn="0" w:lastRowLastColumn="0"/>
            <w:tcW w:w="1560" w:type="dxa"/>
          </w:tcPr>
          <w:p w14:paraId="350EB5B5" w14:textId="77777777" w:rsidR="002D1A10" w:rsidRPr="00C32036" w:rsidRDefault="002D1A10" w:rsidP="005A248E">
            <w:pPr>
              <w:pStyle w:val="Answerfieldright-aligned"/>
              <w:rPr>
                <w:rFonts w:ascii="Calibri" w:hAnsi="Calibri"/>
              </w:rPr>
            </w:pPr>
            <w:r w:rsidRPr="00C32036">
              <w:rPr>
                <w:rFonts w:ascii="Calibri" w:hAnsi="Calibri"/>
              </w:rPr>
              <w:t>ABN</w:t>
            </w:r>
          </w:p>
        </w:tc>
        <w:tc>
          <w:tcPr>
            <w:tcW w:w="8788" w:type="dxa"/>
          </w:tcPr>
          <w:p w14:paraId="105DA8D7" w14:textId="6C6C0E54" w:rsidR="002D1A10" w:rsidRPr="00C32036" w:rsidRDefault="004D45C0" w:rsidP="005A248E">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C32036">
              <w:rPr>
                <w:rFonts w:ascii="Calibri" w:hAnsi="Calibri"/>
              </w:rPr>
              <w:fldChar w:fldCharType="begin">
                <w:ffData>
                  <w:name w:val="Text160"/>
                  <w:enabled/>
                  <w:calcOnExit w:val="0"/>
                  <w:textInput/>
                </w:ffData>
              </w:fldChar>
            </w:r>
            <w:r w:rsidRPr="00C32036">
              <w:rPr>
                <w:rFonts w:ascii="Calibri" w:hAnsi="Calibri"/>
              </w:rPr>
              <w:instrText xml:space="preserve"> FORMTEXT </w:instrText>
            </w:r>
            <w:r w:rsidRPr="00C32036">
              <w:rPr>
                <w:rFonts w:ascii="Calibri" w:hAnsi="Calibri"/>
              </w:rPr>
            </w:r>
            <w:r w:rsidRPr="00C32036">
              <w:rPr>
                <w:rFonts w:ascii="Calibri" w:hAnsi="Calibri"/>
              </w:rPr>
              <w:fldChar w:fldCharType="separate"/>
            </w:r>
            <w:r w:rsidRPr="00C32036">
              <w:rPr>
                <w:rFonts w:ascii="Calibri" w:hAnsi="Calibri"/>
                <w:noProof/>
              </w:rPr>
              <w:t> </w:t>
            </w:r>
            <w:r w:rsidRPr="00C32036">
              <w:rPr>
                <w:rFonts w:ascii="Calibri" w:hAnsi="Calibri"/>
                <w:noProof/>
              </w:rPr>
              <w:t> </w:t>
            </w:r>
            <w:r w:rsidRPr="00C32036">
              <w:rPr>
                <w:rFonts w:ascii="Calibri" w:hAnsi="Calibri"/>
                <w:noProof/>
              </w:rPr>
              <w:t> </w:t>
            </w:r>
            <w:r w:rsidRPr="00C32036">
              <w:rPr>
                <w:rFonts w:ascii="Calibri" w:hAnsi="Calibri"/>
                <w:noProof/>
              </w:rPr>
              <w:t> </w:t>
            </w:r>
            <w:r w:rsidRPr="00C32036">
              <w:rPr>
                <w:rFonts w:ascii="Calibri" w:hAnsi="Calibri"/>
                <w:noProof/>
              </w:rPr>
              <w:t> </w:t>
            </w:r>
            <w:r w:rsidRPr="00C32036">
              <w:rPr>
                <w:rFonts w:ascii="Calibri" w:hAnsi="Calibri"/>
              </w:rPr>
              <w:fldChar w:fldCharType="end"/>
            </w:r>
          </w:p>
        </w:tc>
      </w:tr>
    </w:tbl>
    <w:p w14:paraId="7A663E21" w14:textId="77777777" w:rsidR="00C72B32" w:rsidRPr="00E811CF" w:rsidRDefault="00C72B32" w:rsidP="00C72B32">
      <w:pPr>
        <w:pStyle w:val="Questionsubquestion"/>
        <w:rPr>
          <w:b w:val="0"/>
        </w:rPr>
      </w:pPr>
      <w:r w:rsidRPr="00E811CF">
        <w:rPr>
          <w:b w:val="0"/>
        </w:rPr>
        <w:t xml:space="preserve">I understand that under the </w:t>
      </w:r>
      <w:r w:rsidRPr="00E811CF">
        <w:rPr>
          <w:b w:val="0"/>
          <w:i/>
        </w:rPr>
        <w:t>Renewable Energy (Electricity) Act 2000</w:t>
      </w:r>
      <w:r w:rsidRPr="00E811CF">
        <w:rPr>
          <w:b w:val="0"/>
        </w:rPr>
        <w:t xml:space="preserve"> penalties apply for providing false or misleading information. </w:t>
      </w:r>
    </w:p>
    <w:p w14:paraId="3F6A6083" w14:textId="77777777" w:rsidR="00FB18FE" w:rsidRPr="003202B9" w:rsidRDefault="003202B9" w:rsidP="003202B9">
      <w:pPr>
        <w:pStyle w:val="Heading3"/>
      </w:pPr>
      <w:r w:rsidRPr="003202B9">
        <w:t>System owner</w:t>
      </w:r>
    </w:p>
    <w:tbl>
      <w:tblPr>
        <w:tblStyle w:val="CERanswerfield"/>
        <w:tblW w:w="10348" w:type="dxa"/>
        <w:tblLook w:val="0680" w:firstRow="0" w:lastRow="0" w:firstColumn="1" w:lastColumn="0" w:noHBand="1" w:noVBand="1"/>
      </w:tblPr>
      <w:tblGrid>
        <w:gridCol w:w="1560"/>
        <w:gridCol w:w="2859"/>
        <w:gridCol w:w="2981"/>
        <w:gridCol w:w="2948"/>
      </w:tblGrid>
      <w:tr w:rsidR="00C9176A" w:rsidRPr="00864E36" w14:paraId="799E4685" w14:textId="77777777" w:rsidTr="00B811FB">
        <w:trPr>
          <w:trHeight w:val="454"/>
        </w:trPr>
        <w:tc>
          <w:tcPr>
            <w:cnfStyle w:val="001000000000" w:firstRow="0" w:lastRow="0" w:firstColumn="1" w:lastColumn="0" w:oddVBand="0" w:evenVBand="0" w:oddHBand="0" w:evenHBand="0" w:firstRowFirstColumn="0" w:firstRowLastColumn="0" w:lastRowFirstColumn="0" w:lastRowLastColumn="0"/>
            <w:tcW w:w="1560" w:type="dxa"/>
            <w:tcBorders>
              <w:bottom w:val="single" w:sz="8" w:space="0" w:color="A6A6A6" w:themeColor="background1" w:themeShade="A6"/>
            </w:tcBorders>
          </w:tcPr>
          <w:p w14:paraId="6F056A69" w14:textId="77777777" w:rsidR="00C9176A" w:rsidRPr="00864E36" w:rsidRDefault="00C9176A" w:rsidP="004758EC">
            <w:pPr>
              <w:pStyle w:val="Answerfieldright-aligned"/>
              <w:rPr>
                <w:rFonts w:ascii="Calibri" w:hAnsi="Calibri"/>
              </w:rPr>
            </w:pPr>
            <w:r w:rsidRPr="00864E36">
              <w:rPr>
                <w:rFonts w:ascii="Calibri" w:hAnsi="Calibri"/>
              </w:rPr>
              <w:t>Full name</w:t>
            </w:r>
          </w:p>
        </w:tc>
        <w:tc>
          <w:tcPr>
            <w:tcW w:w="8788" w:type="dxa"/>
            <w:gridSpan w:val="3"/>
          </w:tcPr>
          <w:p w14:paraId="3DD042C5" w14:textId="77777777" w:rsidR="00C9176A" w:rsidRPr="00864E36" w:rsidRDefault="00C9176A"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fldChar w:fldCharType="begin">
                <w:ffData>
                  <w:name w:val="Text160"/>
                  <w:enabled/>
                  <w:calcOnExit w:val="0"/>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rPr>
              <w:fldChar w:fldCharType="end"/>
            </w:r>
          </w:p>
        </w:tc>
      </w:tr>
      <w:tr w:rsidR="00C9176A" w:rsidRPr="00864E36" w14:paraId="3DBD0747" w14:textId="77777777" w:rsidTr="00B811FB">
        <w:trPr>
          <w:trHeight w:val="653"/>
        </w:trPr>
        <w:tc>
          <w:tcPr>
            <w:cnfStyle w:val="001000000000" w:firstRow="0" w:lastRow="0" w:firstColumn="1" w:lastColumn="0" w:oddVBand="0" w:evenVBand="0" w:oddHBand="0" w:evenHBand="0" w:firstRowFirstColumn="0" w:firstRowLastColumn="0" w:lastRowFirstColumn="0" w:lastRowLastColumn="0"/>
            <w:tcW w:w="1560" w:type="dxa"/>
            <w:tcBorders>
              <w:bottom w:val="nil"/>
            </w:tcBorders>
          </w:tcPr>
          <w:p w14:paraId="48045D0B" w14:textId="77777777" w:rsidR="00C9176A" w:rsidRPr="00864E36" w:rsidRDefault="00C9176A" w:rsidP="00B811FB">
            <w:pPr>
              <w:pStyle w:val="Answerfieldright-aligned"/>
              <w:rPr>
                <w:rFonts w:ascii="Calibri" w:hAnsi="Calibri"/>
              </w:rPr>
            </w:pPr>
            <w:r w:rsidRPr="00864E36">
              <w:rPr>
                <w:rFonts w:ascii="Calibri" w:hAnsi="Calibri"/>
              </w:rPr>
              <w:t xml:space="preserve">Signature </w:t>
            </w:r>
          </w:p>
        </w:tc>
        <w:tc>
          <w:tcPr>
            <w:tcW w:w="8788" w:type="dxa"/>
            <w:gridSpan w:val="3"/>
          </w:tcPr>
          <w:p w14:paraId="6A724B3B" w14:textId="77777777" w:rsidR="00C9176A" w:rsidRPr="00864E36" w:rsidRDefault="00C9176A" w:rsidP="00B811FB">
            <w:pPr>
              <w:cnfStyle w:val="000000000000" w:firstRow="0" w:lastRow="0" w:firstColumn="0" w:lastColumn="0" w:oddVBand="0" w:evenVBand="0" w:oddHBand="0" w:evenHBand="0" w:firstRowFirstColumn="0" w:firstRowLastColumn="0" w:lastRowFirstColumn="0" w:lastRowLastColumn="0"/>
              <w:rPr>
                <w:rFonts w:ascii="Calibri" w:hAnsi="Calibri"/>
              </w:rPr>
            </w:pPr>
          </w:p>
        </w:tc>
      </w:tr>
      <w:tr w:rsidR="00C9176A" w:rsidRPr="00864E36" w14:paraId="2DF00A3D" w14:textId="77777777" w:rsidTr="00B811FB">
        <w:tblPrEx>
          <w:tblLook w:val="06A0" w:firstRow="1" w:lastRow="0" w:firstColumn="1" w:lastColumn="0" w:noHBand="1" w:noVBand="1"/>
        </w:tblPrEx>
        <w:trPr>
          <w:trHeight w:val="293"/>
        </w:trPr>
        <w:tc>
          <w:tcPr>
            <w:cnfStyle w:val="001000000000" w:firstRow="0" w:lastRow="0" w:firstColumn="1" w:lastColumn="0" w:oddVBand="0" w:evenVBand="0" w:oddHBand="0" w:evenHBand="0" w:firstRowFirstColumn="0" w:firstRowLastColumn="0" w:lastRowFirstColumn="0" w:lastRowLastColumn="0"/>
            <w:tcW w:w="1560" w:type="dxa"/>
            <w:tcBorders>
              <w:top w:val="nil"/>
            </w:tcBorders>
          </w:tcPr>
          <w:p w14:paraId="17CCF767" w14:textId="77777777" w:rsidR="00C9176A" w:rsidRPr="00864E36" w:rsidRDefault="00C9176A" w:rsidP="00B811FB">
            <w:pPr>
              <w:pStyle w:val="Answerfieldleft-aligned"/>
              <w:rPr>
                <w:rFonts w:ascii="Calibri" w:hAnsi="Calibri"/>
              </w:rPr>
            </w:pPr>
          </w:p>
        </w:tc>
        <w:tc>
          <w:tcPr>
            <w:tcW w:w="2859" w:type="dxa"/>
          </w:tcPr>
          <w:p w14:paraId="2D3BDE45" w14:textId="77777777" w:rsidR="00C9176A" w:rsidRPr="00864E36" w:rsidRDefault="00C9176A"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t>Day (dd)</w:t>
            </w:r>
          </w:p>
        </w:tc>
        <w:tc>
          <w:tcPr>
            <w:tcW w:w="2981" w:type="dxa"/>
          </w:tcPr>
          <w:p w14:paraId="6CCACB37" w14:textId="77777777" w:rsidR="00C9176A" w:rsidRPr="00864E36" w:rsidRDefault="00C9176A"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t>Month (mm)</w:t>
            </w:r>
          </w:p>
        </w:tc>
        <w:tc>
          <w:tcPr>
            <w:tcW w:w="2948" w:type="dxa"/>
          </w:tcPr>
          <w:p w14:paraId="3AE2E821" w14:textId="77777777" w:rsidR="00C9176A" w:rsidRPr="00864E36" w:rsidRDefault="00C9176A"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t>Year (yyyy)</w:t>
            </w:r>
          </w:p>
        </w:tc>
      </w:tr>
      <w:tr w:rsidR="00C9176A" w:rsidRPr="00864E36" w14:paraId="3C6DD615" w14:textId="77777777" w:rsidTr="00B811FB">
        <w:tblPrEx>
          <w:tblLook w:val="06A0" w:firstRow="1" w:lastRow="0" w:firstColumn="1" w:lastColumn="0" w:noHBand="1" w:noVBand="1"/>
        </w:tblPrEx>
        <w:trPr>
          <w:trHeight w:val="454"/>
        </w:trPr>
        <w:tc>
          <w:tcPr>
            <w:cnfStyle w:val="001000000000" w:firstRow="0" w:lastRow="0" w:firstColumn="1" w:lastColumn="0" w:oddVBand="0" w:evenVBand="0" w:oddHBand="0" w:evenHBand="0" w:firstRowFirstColumn="0" w:firstRowLastColumn="0" w:lastRowFirstColumn="0" w:lastRowLastColumn="0"/>
            <w:tcW w:w="1560" w:type="dxa"/>
          </w:tcPr>
          <w:p w14:paraId="6CC58E3D" w14:textId="77777777" w:rsidR="00C9176A" w:rsidRPr="00864E36" w:rsidRDefault="00C9176A" w:rsidP="00B811FB">
            <w:pPr>
              <w:pStyle w:val="Answerfieldright-aligned"/>
              <w:rPr>
                <w:rFonts w:ascii="Calibri" w:hAnsi="Calibri"/>
              </w:rPr>
            </w:pPr>
            <w:r w:rsidRPr="00864E36">
              <w:rPr>
                <w:rFonts w:ascii="Calibri" w:hAnsi="Calibri"/>
              </w:rPr>
              <w:t xml:space="preserve">Signature date </w:t>
            </w:r>
          </w:p>
        </w:tc>
        <w:tc>
          <w:tcPr>
            <w:tcW w:w="2859" w:type="dxa"/>
          </w:tcPr>
          <w:p w14:paraId="71EEB052" w14:textId="77777777" w:rsidR="00C9176A" w:rsidRPr="00864E36" w:rsidRDefault="00C9176A"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fldChar w:fldCharType="begin">
                <w:ffData>
                  <w:name w:val="Text163"/>
                  <w:enabled/>
                  <w:calcOnExit w:val="0"/>
                  <w:textInput>
                    <w:type w:val="number"/>
                    <w:maxLength w:val="2"/>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rPr>
              <w:fldChar w:fldCharType="end"/>
            </w:r>
          </w:p>
        </w:tc>
        <w:tc>
          <w:tcPr>
            <w:tcW w:w="2981" w:type="dxa"/>
          </w:tcPr>
          <w:p w14:paraId="6CEF24DC" w14:textId="77777777" w:rsidR="00C9176A" w:rsidRPr="00864E36" w:rsidRDefault="00C9176A"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fldChar w:fldCharType="begin">
                <w:ffData>
                  <w:name w:val="Text164"/>
                  <w:enabled/>
                  <w:calcOnExit w:val="0"/>
                  <w:textInput>
                    <w:type w:val="number"/>
                    <w:maxLength w:val="2"/>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rPr>
              <w:fldChar w:fldCharType="end"/>
            </w:r>
          </w:p>
        </w:tc>
        <w:tc>
          <w:tcPr>
            <w:tcW w:w="2948" w:type="dxa"/>
          </w:tcPr>
          <w:p w14:paraId="2D65FB7E" w14:textId="77777777" w:rsidR="00C9176A" w:rsidRPr="00864E36" w:rsidRDefault="00C9176A"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fldChar w:fldCharType="begin">
                <w:ffData>
                  <w:name w:val="Text165"/>
                  <w:enabled/>
                  <w:calcOnExit w:val="0"/>
                  <w:textInput>
                    <w:type w:val="number"/>
                    <w:maxLength w:val="4"/>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rPr>
              <w:fldChar w:fldCharType="end"/>
            </w:r>
          </w:p>
        </w:tc>
      </w:tr>
    </w:tbl>
    <w:p w14:paraId="031D551B" w14:textId="77777777" w:rsidR="004758EC" w:rsidRDefault="004758EC" w:rsidP="004758EC">
      <w:pPr>
        <w:spacing w:before="0" w:after="170"/>
        <w:rPr>
          <w:highlight w:val="yellow"/>
        </w:rPr>
      </w:pPr>
    </w:p>
    <w:p w14:paraId="1756A11D" w14:textId="77777777" w:rsidR="004758EC" w:rsidRDefault="004758EC" w:rsidP="004758EC">
      <w:pPr>
        <w:spacing w:before="0" w:after="170"/>
        <w:rPr>
          <w:highlight w:val="yellow"/>
        </w:rPr>
      </w:pPr>
    </w:p>
    <w:p w14:paraId="716F80C5" w14:textId="77777777" w:rsidR="00AE2DBE" w:rsidRDefault="00C9176A" w:rsidP="00C9176A">
      <w:pPr>
        <w:pStyle w:val="Heading3"/>
      </w:pPr>
      <w:r w:rsidRPr="00C9176A">
        <w:lastRenderedPageBreak/>
        <w:t>Witness</w:t>
      </w:r>
    </w:p>
    <w:tbl>
      <w:tblPr>
        <w:tblStyle w:val="CERanswerfield"/>
        <w:tblW w:w="10348" w:type="dxa"/>
        <w:tblLook w:val="0680" w:firstRow="0" w:lastRow="0" w:firstColumn="1" w:lastColumn="0" w:noHBand="1" w:noVBand="1"/>
      </w:tblPr>
      <w:tblGrid>
        <w:gridCol w:w="1560"/>
        <w:gridCol w:w="2859"/>
        <w:gridCol w:w="2981"/>
        <w:gridCol w:w="2948"/>
      </w:tblGrid>
      <w:tr w:rsidR="00AE2DBE" w:rsidRPr="00864E36" w14:paraId="1587A6A9" w14:textId="77777777" w:rsidTr="00B811FB">
        <w:trPr>
          <w:trHeight w:val="454"/>
        </w:trPr>
        <w:tc>
          <w:tcPr>
            <w:cnfStyle w:val="001000000000" w:firstRow="0" w:lastRow="0" w:firstColumn="1" w:lastColumn="0" w:oddVBand="0" w:evenVBand="0" w:oddHBand="0" w:evenHBand="0" w:firstRowFirstColumn="0" w:firstRowLastColumn="0" w:lastRowFirstColumn="0" w:lastRowLastColumn="0"/>
            <w:tcW w:w="1560" w:type="dxa"/>
            <w:tcBorders>
              <w:bottom w:val="single" w:sz="8" w:space="0" w:color="A6A6A6" w:themeColor="background1" w:themeShade="A6"/>
            </w:tcBorders>
          </w:tcPr>
          <w:p w14:paraId="5DABEEFD" w14:textId="77777777" w:rsidR="00AE2DBE" w:rsidRPr="00864E36" w:rsidRDefault="00AE2DBE" w:rsidP="00B811FB">
            <w:pPr>
              <w:pStyle w:val="Answerfieldright-aligned"/>
              <w:rPr>
                <w:rFonts w:ascii="Calibri" w:hAnsi="Calibri"/>
              </w:rPr>
            </w:pPr>
            <w:r w:rsidRPr="00864E36">
              <w:rPr>
                <w:rFonts w:ascii="Calibri" w:hAnsi="Calibri"/>
              </w:rPr>
              <w:t>Full name</w:t>
            </w:r>
          </w:p>
        </w:tc>
        <w:tc>
          <w:tcPr>
            <w:tcW w:w="8788" w:type="dxa"/>
            <w:gridSpan w:val="3"/>
          </w:tcPr>
          <w:p w14:paraId="27FC4FA1" w14:textId="77777777" w:rsidR="00AE2DBE" w:rsidRPr="00864E36" w:rsidRDefault="00AE2DBE"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fldChar w:fldCharType="begin">
                <w:ffData>
                  <w:name w:val="Text160"/>
                  <w:enabled/>
                  <w:calcOnExit w:val="0"/>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rPr>
              <w:fldChar w:fldCharType="end"/>
            </w:r>
          </w:p>
        </w:tc>
      </w:tr>
      <w:tr w:rsidR="00AE2DBE" w:rsidRPr="00864E36" w14:paraId="67F15C31" w14:textId="77777777" w:rsidTr="00B811FB">
        <w:trPr>
          <w:trHeight w:val="653"/>
        </w:trPr>
        <w:tc>
          <w:tcPr>
            <w:cnfStyle w:val="001000000000" w:firstRow="0" w:lastRow="0" w:firstColumn="1" w:lastColumn="0" w:oddVBand="0" w:evenVBand="0" w:oddHBand="0" w:evenHBand="0" w:firstRowFirstColumn="0" w:firstRowLastColumn="0" w:lastRowFirstColumn="0" w:lastRowLastColumn="0"/>
            <w:tcW w:w="1560" w:type="dxa"/>
            <w:tcBorders>
              <w:bottom w:val="nil"/>
            </w:tcBorders>
          </w:tcPr>
          <w:p w14:paraId="10116CB3" w14:textId="77777777" w:rsidR="00AE2DBE" w:rsidRPr="00864E36" w:rsidRDefault="00AE2DBE" w:rsidP="00B811FB">
            <w:pPr>
              <w:pStyle w:val="Answerfieldright-aligned"/>
              <w:rPr>
                <w:rFonts w:ascii="Calibri" w:hAnsi="Calibri"/>
              </w:rPr>
            </w:pPr>
            <w:r w:rsidRPr="00864E36">
              <w:rPr>
                <w:rFonts w:ascii="Calibri" w:hAnsi="Calibri"/>
              </w:rPr>
              <w:t xml:space="preserve">Signature </w:t>
            </w:r>
          </w:p>
        </w:tc>
        <w:tc>
          <w:tcPr>
            <w:tcW w:w="8788" w:type="dxa"/>
            <w:gridSpan w:val="3"/>
          </w:tcPr>
          <w:p w14:paraId="0783D790" w14:textId="77777777" w:rsidR="00AE2DBE" w:rsidRPr="00864E36" w:rsidRDefault="00AE2DBE" w:rsidP="00B811FB">
            <w:pPr>
              <w:cnfStyle w:val="000000000000" w:firstRow="0" w:lastRow="0" w:firstColumn="0" w:lastColumn="0" w:oddVBand="0" w:evenVBand="0" w:oddHBand="0" w:evenHBand="0" w:firstRowFirstColumn="0" w:firstRowLastColumn="0" w:lastRowFirstColumn="0" w:lastRowLastColumn="0"/>
              <w:rPr>
                <w:rFonts w:ascii="Calibri" w:hAnsi="Calibri"/>
              </w:rPr>
            </w:pPr>
          </w:p>
        </w:tc>
      </w:tr>
      <w:tr w:rsidR="00AE2DBE" w:rsidRPr="00864E36" w14:paraId="6885C23E" w14:textId="77777777" w:rsidTr="00B811FB">
        <w:tblPrEx>
          <w:tblLook w:val="06A0" w:firstRow="1" w:lastRow="0" w:firstColumn="1" w:lastColumn="0" w:noHBand="1" w:noVBand="1"/>
        </w:tblPrEx>
        <w:trPr>
          <w:trHeight w:val="293"/>
        </w:trPr>
        <w:tc>
          <w:tcPr>
            <w:cnfStyle w:val="001000000000" w:firstRow="0" w:lastRow="0" w:firstColumn="1" w:lastColumn="0" w:oddVBand="0" w:evenVBand="0" w:oddHBand="0" w:evenHBand="0" w:firstRowFirstColumn="0" w:firstRowLastColumn="0" w:lastRowFirstColumn="0" w:lastRowLastColumn="0"/>
            <w:tcW w:w="1560" w:type="dxa"/>
            <w:tcBorders>
              <w:top w:val="nil"/>
            </w:tcBorders>
          </w:tcPr>
          <w:p w14:paraId="316ABC70" w14:textId="77777777" w:rsidR="00AE2DBE" w:rsidRPr="00864E36" w:rsidRDefault="00AE2DBE" w:rsidP="00B811FB">
            <w:pPr>
              <w:pStyle w:val="Answerfieldleft-aligned"/>
              <w:rPr>
                <w:rFonts w:ascii="Calibri" w:hAnsi="Calibri"/>
              </w:rPr>
            </w:pPr>
          </w:p>
        </w:tc>
        <w:tc>
          <w:tcPr>
            <w:tcW w:w="2859" w:type="dxa"/>
          </w:tcPr>
          <w:p w14:paraId="66CBD918" w14:textId="77777777" w:rsidR="00AE2DBE" w:rsidRPr="00864E36" w:rsidRDefault="00AE2DBE"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t>Day (dd)</w:t>
            </w:r>
          </w:p>
        </w:tc>
        <w:tc>
          <w:tcPr>
            <w:tcW w:w="2981" w:type="dxa"/>
          </w:tcPr>
          <w:p w14:paraId="355467B4" w14:textId="77777777" w:rsidR="00AE2DBE" w:rsidRPr="00864E36" w:rsidRDefault="00AE2DBE"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t>Month (mm)</w:t>
            </w:r>
          </w:p>
        </w:tc>
        <w:tc>
          <w:tcPr>
            <w:tcW w:w="2948" w:type="dxa"/>
          </w:tcPr>
          <w:p w14:paraId="021B3325" w14:textId="77777777" w:rsidR="00AE2DBE" w:rsidRPr="00864E36" w:rsidRDefault="00AE2DBE"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t>Year (yyyy)</w:t>
            </w:r>
          </w:p>
        </w:tc>
      </w:tr>
      <w:tr w:rsidR="00AE2DBE" w:rsidRPr="00864E36" w14:paraId="167E8D4A" w14:textId="77777777" w:rsidTr="00B811FB">
        <w:tblPrEx>
          <w:tblLook w:val="06A0" w:firstRow="1" w:lastRow="0" w:firstColumn="1" w:lastColumn="0" w:noHBand="1" w:noVBand="1"/>
        </w:tblPrEx>
        <w:trPr>
          <w:trHeight w:val="454"/>
        </w:trPr>
        <w:tc>
          <w:tcPr>
            <w:cnfStyle w:val="001000000000" w:firstRow="0" w:lastRow="0" w:firstColumn="1" w:lastColumn="0" w:oddVBand="0" w:evenVBand="0" w:oddHBand="0" w:evenHBand="0" w:firstRowFirstColumn="0" w:firstRowLastColumn="0" w:lastRowFirstColumn="0" w:lastRowLastColumn="0"/>
            <w:tcW w:w="1560" w:type="dxa"/>
          </w:tcPr>
          <w:p w14:paraId="6E79C061" w14:textId="77777777" w:rsidR="00AE2DBE" w:rsidRPr="00864E36" w:rsidRDefault="00AE2DBE" w:rsidP="00B811FB">
            <w:pPr>
              <w:pStyle w:val="Answerfieldright-aligned"/>
              <w:rPr>
                <w:rFonts w:ascii="Calibri" w:hAnsi="Calibri"/>
              </w:rPr>
            </w:pPr>
            <w:r w:rsidRPr="00864E36">
              <w:rPr>
                <w:rFonts w:ascii="Calibri" w:hAnsi="Calibri"/>
              </w:rPr>
              <w:t xml:space="preserve">Signature date </w:t>
            </w:r>
          </w:p>
        </w:tc>
        <w:tc>
          <w:tcPr>
            <w:tcW w:w="2859" w:type="dxa"/>
          </w:tcPr>
          <w:p w14:paraId="4FD643BF" w14:textId="77777777" w:rsidR="00AE2DBE" w:rsidRPr="00864E36" w:rsidRDefault="00AE2DBE"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fldChar w:fldCharType="begin">
                <w:ffData>
                  <w:name w:val="Text163"/>
                  <w:enabled/>
                  <w:calcOnExit w:val="0"/>
                  <w:textInput>
                    <w:type w:val="number"/>
                    <w:maxLength w:val="2"/>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rPr>
              <w:fldChar w:fldCharType="end"/>
            </w:r>
          </w:p>
        </w:tc>
        <w:tc>
          <w:tcPr>
            <w:tcW w:w="2981" w:type="dxa"/>
          </w:tcPr>
          <w:p w14:paraId="69F1CFA0" w14:textId="77777777" w:rsidR="00AE2DBE" w:rsidRPr="00864E36" w:rsidRDefault="00AE2DBE"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fldChar w:fldCharType="begin">
                <w:ffData>
                  <w:name w:val="Text164"/>
                  <w:enabled/>
                  <w:calcOnExit w:val="0"/>
                  <w:textInput>
                    <w:type w:val="number"/>
                    <w:maxLength w:val="2"/>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rPr>
              <w:fldChar w:fldCharType="end"/>
            </w:r>
          </w:p>
        </w:tc>
        <w:tc>
          <w:tcPr>
            <w:tcW w:w="2948" w:type="dxa"/>
          </w:tcPr>
          <w:p w14:paraId="7CB713C6" w14:textId="77777777" w:rsidR="00AE2DBE" w:rsidRPr="00864E36" w:rsidRDefault="00AE2DBE" w:rsidP="00B811FB">
            <w:pPr>
              <w:pStyle w:val="Answerfieldleft-aligned"/>
              <w:cnfStyle w:val="000000000000" w:firstRow="0" w:lastRow="0" w:firstColumn="0" w:lastColumn="0" w:oddVBand="0" w:evenVBand="0" w:oddHBand="0" w:evenHBand="0" w:firstRowFirstColumn="0" w:firstRowLastColumn="0" w:lastRowFirstColumn="0" w:lastRowLastColumn="0"/>
              <w:rPr>
                <w:rFonts w:ascii="Calibri" w:hAnsi="Calibri"/>
              </w:rPr>
            </w:pPr>
            <w:r w:rsidRPr="00864E36">
              <w:rPr>
                <w:rFonts w:ascii="Calibri" w:hAnsi="Calibri"/>
              </w:rPr>
              <w:fldChar w:fldCharType="begin">
                <w:ffData>
                  <w:name w:val="Text165"/>
                  <w:enabled/>
                  <w:calcOnExit w:val="0"/>
                  <w:textInput>
                    <w:type w:val="number"/>
                    <w:maxLength w:val="4"/>
                  </w:textInput>
                </w:ffData>
              </w:fldChar>
            </w:r>
            <w:r w:rsidRPr="00864E36">
              <w:rPr>
                <w:rFonts w:ascii="Calibri" w:hAnsi="Calibri"/>
              </w:rPr>
              <w:instrText xml:space="preserve"> FORMTEXT </w:instrText>
            </w:r>
            <w:r w:rsidRPr="00864E36">
              <w:rPr>
                <w:rFonts w:ascii="Calibri" w:hAnsi="Calibri"/>
              </w:rPr>
            </w:r>
            <w:r w:rsidRPr="00864E36">
              <w:rPr>
                <w:rFonts w:ascii="Calibri" w:hAnsi="Calibri"/>
              </w:rPr>
              <w:fldChar w:fldCharType="separate"/>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noProof/>
              </w:rPr>
              <w:t> </w:t>
            </w:r>
            <w:r w:rsidRPr="00864E36">
              <w:rPr>
                <w:rFonts w:ascii="Calibri" w:hAnsi="Calibri"/>
              </w:rPr>
              <w:fldChar w:fldCharType="end"/>
            </w:r>
          </w:p>
        </w:tc>
      </w:tr>
    </w:tbl>
    <w:p w14:paraId="0FFF1B30" w14:textId="77777777" w:rsidR="003F441F" w:rsidRDefault="003F441F" w:rsidP="004C24C7"/>
    <w:sectPr w:rsidR="003F441F" w:rsidSect="002A6C7B">
      <w:headerReference w:type="default" r:id="rId15"/>
      <w:footerReference w:type="default" r:id="rId16"/>
      <w:headerReference w:type="first" r:id="rId17"/>
      <w:footerReference w:type="first" r:id="rId18"/>
      <w:pgSz w:w="11906" w:h="16838" w:code="9"/>
      <w:pgMar w:top="567" w:right="851" w:bottom="680" w:left="851" w:header="227" w:footer="28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AD46416" w14:textId="77777777" w:rsidR="006978D5" w:rsidRDefault="006978D5" w:rsidP="00307DF9">
      <w:r>
        <w:separator/>
      </w:r>
    </w:p>
    <w:p w14:paraId="21107796" w14:textId="77777777" w:rsidR="006978D5" w:rsidRDefault="006978D5" w:rsidP="00307DF9"/>
    <w:p w14:paraId="0FC875EF" w14:textId="77777777" w:rsidR="006978D5" w:rsidRDefault="006978D5" w:rsidP="00307DF9"/>
    <w:p w14:paraId="18610D65" w14:textId="77777777" w:rsidR="006978D5" w:rsidRDefault="006978D5" w:rsidP="00307DF9"/>
    <w:p w14:paraId="5E4B9EAD" w14:textId="77777777" w:rsidR="006978D5" w:rsidRDefault="006978D5" w:rsidP="00307DF9"/>
    <w:p w14:paraId="16133B86" w14:textId="77777777" w:rsidR="006978D5" w:rsidRDefault="006978D5" w:rsidP="00307DF9"/>
    <w:p w14:paraId="7ADF5400" w14:textId="77777777" w:rsidR="006978D5" w:rsidRDefault="006978D5" w:rsidP="00307DF9"/>
  </w:endnote>
  <w:endnote w:type="continuationSeparator" w:id="0">
    <w:p w14:paraId="618CA342" w14:textId="77777777" w:rsidR="006978D5" w:rsidRDefault="006978D5" w:rsidP="00307DF9">
      <w:r>
        <w:continuationSeparator/>
      </w:r>
    </w:p>
    <w:p w14:paraId="6B600D51" w14:textId="77777777" w:rsidR="006978D5" w:rsidRDefault="006978D5" w:rsidP="00307DF9"/>
    <w:p w14:paraId="5EEBBD4E" w14:textId="77777777" w:rsidR="006978D5" w:rsidRDefault="006978D5" w:rsidP="00307DF9"/>
    <w:p w14:paraId="14CA544C" w14:textId="77777777" w:rsidR="006978D5" w:rsidRDefault="006978D5" w:rsidP="00307DF9"/>
    <w:p w14:paraId="31109DDC" w14:textId="77777777" w:rsidR="006978D5" w:rsidRDefault="006978D5" w:rsidP="00307DF9"/>
    <w:p w14:paraId="6584C7E1" w14:textId="77777777" w:rsidR="006978D5" w:rsidRDefault="006978D5" w:rsidP="00307DF9"/>
    <w:p w14:paraId="31F4DD1A" w14:textId="77777777" w:rsidR="006978D5" w:rsidRDefault="006978D5" w:rsidP="00307DF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ebdings">
    <w:panose1 w:val="05030102010509060703"/>
    <w:charset w:val="4D"/>
    <w:family w:val="decorative"/>
    <w:pitch w:val="variable"/>
    <w:sig w:usb0="00000003" w:usb1="0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Symbol">
    <w:panose1 w:val="05050102010706020507"/>
    <w:charset w:val="02"/>
    <w:family w:val="decorative"/>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old">
    <w:panose1 w:val="020B0604020202020204"/>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Wingdings 2">
    <w:panose1 w:val="05020102010507070707"/>
    <w:charset w:val="4D"/>
    <w:family w:val="decorative"/>
    <w:pitch w:val="variable"/>
    <w:sig w:usb0="00000003" w:usb1="00000000" w:usb2="00000000" w:usb3="00000000" w:csb0="8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2D683F" w14:textId="19190F5D" w:rsidR="00C14B01" w:rsidRDefault="006978D5" w:rsidP="00307DF9">
    <w:pPr>
      <w:pStyle w:val="Footer"/>
    </w:pPr>
    <w:r>
      <w:fldChar w:fldCharType="begin"/>
    </w:r>
    <w:r>
      <w:instrText xml:space="preserve"> STYLEREF  "Form version number"  \* MERGEFORMAT </w:instrText>
    </w:r>
    <w:r>
      <w:fldChar w:fldCharType="separate"/>
    </w:r>
    <w:r w:rsidR="00FB433D">
      <w:t>V1.1 24/05/2017</w:t>
    </w:r>
    <w:r>
      <w:fldChar w:fldCharType="end"/>
    </w:r>
    <w:r w:rsidR="00C14B01" w:rsidRPr="00705872">
      <w:tab/>
    </w:r>
    <w:r>
      <w:fldChar w:fldCharType="begin"/>
    </w:r>
    <w:r>
      <w:instrText xml:space="preserve"> STYLEREF  "Form name"  \* MERGEFORMAT </w:instrText>
    </w:r>
    <w:r>
      <w:fldChar w:fldCharType="separate"/>
    </w:r>
    <w:r w:rsidR="00FB433D">
      <w:t>Small-scale technology certificate assignment form</w:t>
    </w:r>
    <w:r>
      <w:fldChar w:fldCharType="end"/>
    </w:r>
    <w:r w:rsidR="00C14B01" w:rsidRPr="00705872">
      <w:tab/>
    </w:r>
    <w:r w:rsidR="00C14B01" w:rsidRPr="00705872">
      <w:fldChar w:fldCharType="begin"/>
    </w:r>
    <w:r w:rsidR="00C14B01" w:rsidRPr="00705872">
      <w:instrText xml:space="preserve"> PAGE   \* MERGEFORMAT </w:instrText>
    </w:r>
    <w:r w:rsidR="00C14B01" w:rsidRPr="00705872">
      <w:fldChar w:fldCharType="separate"/>
    </w:r>
    <w:r w:rsidR="001E0910">
      <w:t>5</w:t>
    </w:r>
    <w:r w:rsidR="00C14B01" w:rsidRPr="00705872">
      <w:fldChar w:fldCharType="end"/>
    </w:r>
    <w:r w:rsidR="00C14B01" w:rsidRPr="00705872">
      <w:t xml:space="preserve"> of </w:t>
    </w:r>
    <w:r>
      <w:fldChar w:fldCharType="begin"/>
    </w:r>
    <w:r>
      <w:instrText xml:space="preserve"> NUMPAGES   \* MERGEFORMAT </w:instrText>
    </w:r>
    <w:r>
      <w:fldChar w:fldCharType="separate"/>
    </w:r>
    <w:r w:rsidR="001E0910">
      <w:t>5</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797128" w14:textId="60A68773" w:rsidR="00C14B01" w:rsidRDefault="006978D5" w:rsidP="00307DF9">
    <w:pPr>
      <w:pStyle w:val="Footer"/>
    </w:pPr>
    <w:r>
      <w:fldChar w:fldCharType="begin"/>
    </w:r>
    <w:r>
      <w:instrText xml:space="preserve"> STYLEREF  "Form version number"  \* MERGEFORMAT </w:instrText>
    </w:r>
    <w:r>
      <w:fldChar w:fldCharType="separate"/>
    </w:r>
    <w:r w:rsidR="00FB433D" w:rsidRPr="00FB433D">
      <w:rPr>
        <w:b/>
        <w:bCs/>
        <w:lang w:val="en-US"/>
      </w:rPr>
      <w:t>V1.1 24/05/2017</w:t>
    </w:r>
    <w:r>
      <w:rPr>
        <w:b/>
        <w:bCs/>
        <w:lang w:val="en-US"/>
      </w:rPr>
      <w:fldChar w:fldCharType="end"/>
    </w:r>
    <w:r w:rsidR="00C14B01" w:rsidRPr="00705872">
      <w:tab/>
    </w:r>
    <w:r>
      <w:fldChar w:fldCharType="begin"/>
    </w:r>
    <w:r>
      <w:instrText xml:space="preserve"> STYLEREF  "Form name"  \* MERGEFORMAT </w:instrText>
    </w:r>
    <w:r>
      <w:fldChar w:fldCharType="separate"/>
    </w:r>
    <w:r w:rsidR="00FB433D" w:rsidRPr="00FB433D">
      <w:rPr>
        <w:b/>
        <w:bCs/>
        <w:lang w:val="en-US"/>
      </w:rPr>
      <w:t>Small-scale technology certificate</w:t>
    </w:r>
    <w:r w:rsidR="00FB433D">
      <w:t xml:space="preserve"> assignment form</w:t>
    </w:r>
    <w:r>
      <w:fldChar w:fldCharType="end"/>
    </w:r>
    <w:r w:rsidR="00C14B01" w:rsidRPr="00705872">
      <w:tab/>
    </w:r>
    <w:r w:rsidR="00C14B01" w:rsidRPr="00705872">
      <w:fldChar w:fldCharType="begin"/>
    </w:r>
    <w:r w:rsidR="00C14B01" w:rsidRPr="00705872">
      <w:instrText xml:space="preserve"> PAGE   \* MERGEFORMAT </w:instrText>
    </w:r>
    <w:r w:rsidR="00C14B01" w:rsidRPr="00705872">
      <w:fldChar w:fldCharType="separate"/>
    </w:r>
    <w:r w:rsidR="001E0910">
      <w:t>1</w:t>
    </w:r>
    <w:r w:rsidR="00C14B01" w:rsidRPr="00705872">
      <w:fldChar w:fldCharType="end"/>
    </w:r>
    <w:r w:rsidR="00C14B01" w:rsidRPr="00705872">
      <w:t xml:space="preserve"> of </w:t>
    </w:r>
    <w:r>
      <w:fldChar w:fldCharType="begin"/>
    </w:r>
    <w:r>
      <w:instrText xml:space="preserve"> NUMPAGES   \* MERGEFORMA</w:instrText>
    </w:r>
    <w:r>
      <w:instrText xml:space="preserve">T </w:instrText>
    </w:r>
    <w:r>
      <w:fldChar w:fldCharType="separate"/>
    </w:r>
    <w:r w:rsidR="001E0910">
      <w:t>5</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A03EA0C" w14:textId="77777777" w:rsidR="006978D5" w:rsidRDefault="006978D5" w:rsidP="00307DF9">
      <w:r>
        <w:separator/>
      </w:r>
    </w:p>
    <w:p w14:paraId="6336ADBE" w14:textId="77777777" w:rsidR="006978D5" w:rsidRDefault="006978D5" w:rsidP="00307DF9"/>
    <w:p w14:paraId="43B434A1" w14:textId="77777777" w:rsidR="006978D5" w:rsidRDefault="006978D5" w:rsidP="00307DF9"/>
    <w:p w14:paraId="7353DFD3" w14:textId="77777777" w:rsidR="006978D5" w:rsidRDefault="006978D5" w:rsidP="00307DF9"/>
  </w:footnote>
  <w:footnote w:type="continuationSeparator" w:id="0">
    <w:p w14:paraId="6FFE66CA" w14:textId="77777777" w:rsidR="006978D5" w:rsidRDefault="006978D5" w:rsidP="00307DF9">
      <w:r>
        <w:continuationSeparator/>
      </w:r>
    </w:p>
    <w:p w14:paraId="0DBA371E" w14:textId="77777777" w:rsidR="006978D5" w:rsidRDefault="006978D5" w:rsidP="00307DF9"/>
    <w:p w14:paraId="3BE12462" w14:textId="77777777" w:rsidR="006978D5" w:rsidRDefault="006978D5" w:rsidP="00307DF9"/>
    <w:p w14:paraId="473D9D11" w14:textId="77777777" w:rsidR="006978D5" w:rsidRDefault="006978D5" w:rsidP="00307DF9"/>
    <w:p w14:paraId="21BF6A5F" w14:textId="77777777" w:rsidR="006978D5" w:rsidRDefault="006978D5" w:rsidP="00307DF9"/>
    <w:p w14:paraId="47608625" w14:textId="77777777" w:rsidR="006978D5" w:rsidRDefault="006978D5" w:rsidP="00307DF9"/>
    <w:p w14:paraId="5D0705CB" w14:textId="77777777" w:rsidR="006978D5" w:rsidRDefault="006978D5" w:rsidP="00307DF9"/>
  </w:footnote>
  <w:footnote w:id="1">
    <w:p w14:paraId="5E603BE1" w14:textId="50185C8A" w:rsidR="00C14B01" w:rsidRDefault="00C14B01">
      <w:pPr>
        <w:pStyle w:val="FootnoteText"/>
      </w:pPr>
      <w:r>
        <w:rPr>
          <w:rStyle w:val="FootnoteReference"/>
        </w:rPr>
        <w:footnoteRef/>
      </w:r>
      <w:r>
        <w:t xml:space="preserve"> </w:t>
      </w:r>
      <w:hyperlink r:id="rId1" w:history="1">
        <w:r w:rsidR="002902D4" w:rsidRPr="00EF4463">
          <w:rPr>
            <w:rStyle w:val="Hyperlink"/>
          </w:rPr>
          <w:t>https://www.rec-registry.gov.au/rec-registry/app/calculators/sgu-stc-calculator</w:t>
        </w:r>
      </w:hyperlink>
      <w:r w:rsidR="002902D4">
        <w:t xml:space="preserve"> </w:t>
      </w:r>
    </w:p>
  </w:footnote>
  <w:footnote w:id="2">
    <w:p w14:paraId="2CE5FC9C" w14:textId="6EF01AEF" w:rsidR="00C14B01" w:rsidRDefault="00C14B01">
      <w:pPr>
        <w:pStyle w:val="FootnoteText"/>
      </w:pPr>
      <w:r>
        <w:rPr>
          <w:rStyle w:val="FootnoteReference"/>
        </w:rPr>
        <w:footnoteRef/>
      </w:r>
      <w:r>
        <w:t xml:space="preserve"> </w:t>
      </w:r>
      <w:hyperlink r:id="rId2" w:history="1">
        <w:r w:rsidR="002902D4" w:rsidRPr="00EF4463">
          <w:rPr>
            <w:rStyle w:val="Hyperlink"/>
          </w:rPr>
          <w:t>https://www.rec-registry.gov.au/rec-registry/app/calculators/swh-stc-calculator</w:t>
        </w:r>
      </w:hyperlink>
      <w:r w:rsidR="002902D4">
        <w:rPr>
          <w:rStyle w:val="Hyperlink"/>
        </w:rPr>
        <w:t xml:space="preserve"> </w:t>
      </w:r>
    </w:p>
  </w:footnote>
  <w:footnote w:id="3">
    <w:p w14:paraId="0E18A64C" w14:textId="0DE9AE24" w:rsidR="00C14B01" w:rsidRDefault="00C14B01">
      <w:pPr>
        <w:pStyle w:val="FootnoteText"/>
      </w:pPr>
      <w:r>
        <w:rPr>
          <w:rStyle w:val="FootnoteReference"/>
        </w:rPr>
        <w:footnoteRef/>
      </w:r>
      <w:r>
        <w:t xml:space="preserve"> </w:t>
      </w:r>
      <w:hyperlink r:id="rId3" w:history="1">
        <w:r w:rsidR="002902D4" w:rsidRPr="00073A76">
          <w:rPr>
            <w:rStyle w:val="Hyperlink"/>
          </w:rPr>
          <w:t>http://www.cleanenergyregulator.gov.au/RET/Scheme-participants-and-industry/Agents-and-installers/deeming-period-decline</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51D345" w14:textId="5F386223" w:rsidR="00C14B01" w:rsidRDefault="006978D5" w:rsidP="00307DF9">
    <w:pPr>
      <w:pStyle w:val="Header"/>
    </w:pPr>
    <w:r>
      <w:fldChar w:fldCharType="begin"/>
    </w:r>
    <w:r>
      <w:instrText xml:space="preserve"> STYLEREF  "Form number"  \* ME</w:instrText>
    </w:r>
    <w:r>
      <w:instrText xml:space="preserve">RGEFORMAT </w:instrText>
    </w:r>
    <w:r>
      <w:fldChar w:fldCharType="separate"/>
    </w:r>
    <w:r w:rsidR="00FB433D" w:rsidRPr="00FB433D">
      <w:rPr>
        <w:bCs/>
        <w:lang w:val="en-US"/>
      </w:rPr>
      <w:t>CER-RET-016</w:t>
    </w:r>
    <w:r>
      <w:rPr>
        <w:bCs/>
        <w:lang w:val="en-US"/>
      </w:rP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B12196" w14:textId="77777777" w:rsidR="00C14B01" w:rsidRDefault="00C14B01" w:rsidP="00307DF9">
    <w:pPr>
      <w:rPr>
        <w:noProof/>
      </w:rPr>
    </w:pPr>
    <w:r>
      <w:rPr>
        <w:noProof/>
      </w:rPr>
      <w:drawing>
        <wp:anchor distT="0" distB="0" distL="114300" distR="114300" simplePos="0" relativeHeight="251770880" behindDoc="0" locked="0" layoutInCell="1" allowOverlap="1" wp14:anchorId="141F0096" wp14:editId="046629DA">
          <wp:simplePos x="0" y="0"/>
          <wp:positionH relativeFrom="margin">
            <wp:posOffset>-528955</wp:posOffset>
          </wp:positionH>
          <wp:positionV relativeFrom="paragraph">
            <wp:posOffset>-158115</wp:posOffset>
          </wp:positionV>
          <wp:extent cx="7548880" cy="1753870"/>
          <wp:effectExtent l="0" t="0" r="0" b="0"/>
          <wp:wrapTopAndBottom/>
          <wp:docPr id="2" name="Picture 2" title="Australian Government - Clean Energy Regulator - Renewable Energy Targe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ER form header_FA.jpg"/>
                  <pic:cNvPicPr/>
                </pic:nvPicPr>
                <pic:blipFill rotWithShape="1">
                  <a:blip r:embed="rId1">
                    <a:extLst>
                      <a:ext uri="{28A0092B-C50C-407E-A947-70E740481C1C}">
                        <a14:useLocalDpi xmlns:a14="http://schemas.microsoft.com/office/drawing/2010/main" val="0"/>
                      </a:ext>
                    </a:extLst>
                  </a:blip>
                  <a:srcRect l="700" t="465" r="1382" b="17969"/>
                  <a:stretch/>
                </pic:blipFill>
                <pic:spPr bwMode="auto">
                  <a:xfrm>
                    <a:off x="0" y="0"/>
                    <a:ext cx="7548880" cy="175387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6B6237C7" w14:textId="77777777" w:rsidR="00C14B01" w:rsidRDefault="00C14B01" w:rsidP="00307DF9">
    <w:pPr>
      <w:rPr>
        <w:noProof/>
      </w:rPr>
    </w:pPr>
  </w:p>
  <w:p w14:paraId="3202C7A7" w14:textId="77777777" w:rsidR="00C14B01" w:rsidRDefault="00C14B01" w:rsidP="00307DF9">
    <w:pPr>
      <w:rPr>
        <w:noProof/>
      </w:rPr>
    </w:pPr>
  </w:p>
  <w:p w14:paraId="2FB21CF9" w14:textId="77777777" w:rsidR="00C14B01" w:rsidRDefault="00C14B01" w:rsidP="00307DF9"/>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A82ACD"/>
    <w:multiLevelType w:val="hybridMultilevel"/>
    <w:tmpl w:val="101E8E1E"/>
    <w:lvl w:ilvl="0" w:tplc="7A1CF8E8">
      <w:start w:val="1"/>
      <w:numFmt w:val="bullet"/>
      <w:pStyle w:val="Helpprompt"/>
      <w:lvlText w:val=""/>
      <w:lvlJc w:val="left"/>
      <w:pPr>
        <w:ind w:left="1145" w:hanging="360"/>
      </w:pPr>
      <w:rPr>
        <w:rFonts w:ascii="Webdings" w:hAnsi="Webdings" w:hint="default"/>
        <w:b w:val="0"/>
        <w:i w:val="0"/>
        <w:color w:val="005874"/>
        <w:sz w:val="22"/>
      </w:rPr>
    </w:lvl>
    <w:lvl w:ilvl="1" w:tplc="0C090003">
      <w:start w:val="1"/>
      <w:numFmt w:val="bullet"/>
      <w:lvlText w:val="o"/>
      <w:lvlJc w:val="left"/>
      <w:pPr>
        <w:ind w:left="1865" w:hanging="360"/>
      </w:pPr>
      <w:rPr>
        <w:rFonts w:ascii="Courier New" w:hAnsi="Courier New" w:cs="Courier New" w:hint="default"/>
      </w:rPr>
    </w:lvl>
    <w:lvl w:ilvl="2" w:tplc="0C090005" w:tentative="1">
      <w:start w:val="1"/>
      <w:numFmt w:val="bullet"/>
      <w:lvlText w:val=""/>
      <w:lvlJc w:val="left"/>
      <w:pPr>
        <w:ind w:left="2585" w:hanging="360"/>
      </w:pPr>
      <w:rPr>
        <w:rFonts w:ascii="Wingdings" w:hAnsi="Wingdings" w:hint="default"/>
      </w:rPr>
    </w:lvl>
    <w:lvl w:ilvl="3" w:tplc="0C090001" w:tentative="1">
      <w:start w:val="1"/>
      <w:numFmt w:val="bullet"/>
      <w:lvlText w:val=""/>
      <w:lvlJc w:val="left"/>
      <w:pPr>
        <w:ind w:left="3305" w:hanging="360"/>
      </w:pPr>
      <w:rPr>
        <w:rFonts w:ascii="Symbol" w:hAnsi="Symbol" w:hint="default"/>
      </w:rPr>
    </w:lvl>
    <w:lvl w:ilvl="4" w:tplc="0C090003" w:tentative="1">
      <w:start w:val="1"/>
      <w:numFmt w:val="bullet"/>
      <w:lvlText w:val="o"/>
      <w:lvlJc w:val="left"/>
      <w:pPr>
        <w:ind w:left="4025" w:hanging="360"/>
      </w:pPr>
      <w:rPr>
        <w:rFonts w:ascii="Courier New" w:hAnsi="Courier New" w:cs="Courier New" w:hint="default"/>
      </w:rPr>
    </w:lvl>
    <w:lvl w:ilvl="5" w:tplc="0C090005" w:tentative="1">
      <w:start w:val="1"/>
      <w:numFmt w:val="bullet"/>
      <w:lvlText w:val=""/>
      <w:lvlJc w:val="left"/>
      <w:pPr>
        <w:ind w:left="4745" w:hanging="360"/>
      </w:pPr>
      <w:rPr>
        <w:rFonts w:ascii="Wingdings" w:hAnsi="Wingdings" w:hint="default"/>
      </w:rPr>
    </w:lvl>
    <w:lvl w:ilvl="6" w:tplc="0C090001" w:tentative="1">
      <w:start w:val="1"/>
      <w:numFmt w:val="bullet"/>
      <w:lvlText w:val=""/>
      <w:lvlJc w:val="left"/>
      <w:pPr>
        <w:ind w:left="5465" w:hanging="360"/>
      </w:pPr>
      <w:rPr>
        <w:rFonts w:ascii="Symbol" w:hAnsi="Symbol" w:hint="default"/>
      </w:rPr>
    </w:lvl>
    <w:lvl w:ilvl="7" w:tplc="0C090003" w:tentative="1">
      <w:start w:val="1"/>
      <w:numFmt w:val="bullet"/>
      <w:lvlText w:val="o"/>
      <w:lvlJc w:val="left"/>
      <w:pPr>
        <w:ind w:left="6185" w:hanging="360"/>
      </w:pPr>
      <w:rPr>
        <w:rFonts w:ascii="Courier New" w:hAnsi="Courier New" w:cs="Courier New" w:hint="default"/>
      </w:rPr>
    </w:lvl>
    <w:lvl w:ilvl="8" w:tplc="0C090005" w:tentative="1">
      <w:start w:val="1"/>
      <w:numFmt w:val="bullet"/>
      <w:lvlText w:val=""/>
      <w:lvlJc w:val="left"/>
      <w:pPr>
        <w:ind w:left="6905" w:hanging="360"/>
      </w:pPr>
      <w:rPr>
        <w:rFonts w:ascii="Wingdings" w:hAnsi="Wingdings" w:hint="default"/>
      </w:rPr>
    </w:lvl>
  </w:abstractNum>
  <w:abstractNum w:abstractNumId="1" w15:restartNumberingAfterBreak="0">
    <w:nsid w:val="098F5AAC"/>
    <w:multiLevelType w:val="hybridMultilevel"/>
    <w:tmpl w:val="7F08EAFE"/>
    <w:lvl w:ilvl="0" w:tplc="B9B28DB8">
      <w:start w:val="1"/>
      <w:numFmt w:val="bullet"/>
      <w:pStyle w:val="Arrowinstructionintable"/>
      <w:lvlText w:val="4"/>
      <w:lvlJc w:val="left"/>
      <w:pPr>
        <w:ind w:left="720" w:hanging="360"/>
      </w:pPr>
      <w:rPr>
        <w:rFonts w:ascii="Webdings" w:hAnsi="Webdings" w:hint="default"/>
        <w:b w:val="0"/>
        <w:i w:val="0"/>
        <w:color w:val="005874"/>
        <w:sz w:val="24"/>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AC71D36"/>
    <w:multiLevelType w:val="hybridMultilevel"/>
    <w:tmpl w:val="6570D0A2"/>
    <w:lvl w:ilvl="0" w:tplc="3FDEB6F4">
      <w:start w:val="1"/>
      <w:numFmt w:val="lowerLetter"/>
      <w:pStyle w:val="Questionsubquestion"/>
      <w:lvlText w:val="%1)"/>
      <w:lvlJc w:val="left"/>
      <w:pPr>
        <w:ind w:left="709" w:hanging="425"/>
      </w:pPr>
      <w:rPr>
        <w:rFonts w:hint="default"/>
      </w:rPr>
    </w:lvl>
    <w:lvl w:ilvl="1" w:tplc="0C090019" w:tentative="1">
      <w:start w:val="1"/>
      <w:numFmt w:val="lowerLetter"/>
      <w:lvlText w:val="%2."/>
      <w:lvlJc w:val="left"/>
      <w:pPr>
        <w:ind w:left="2160" w:hanging="360"/>
      </w:pPr>
    </w:lvl>
    <w:lvl w:ilvl="2" w:tplc="0C09001B" w:tentative="1">
      <w:start w:val="1"/>
      <w:numFmt w:val="lowerRoman"/>
      <w:lvlText w:val="%3."/>
      <w:lvlJc w:val="right"/>
      <w:pPr>
        <w:ind w:left="2880" w:hanging="180"/>
      </w:pPr>
    </w:lvl>
    <w:lvl w:ilvl="3" w:tplc="0C09000F" w:tentative="1">
      <w:start w:val="1"/>
      <w:numFmt w:val="decimal"/>
      <w:lvlText w:val="%4."/>
      <w:lvlJc w:val="left"/>
      <w:pPr>
        <w:ind w:left="3600" w:hanging="360"/>
      </w:pPr>
    </w:lvl>
    <w:lvl w:ilvl="4" w:tplc="0C090019" w:tentative="1">
      <w:start w:val="1"/>
      <w:numFmt w:val="lowerLetter"/>
      <w:lvlText w:val="%5."/>
      <w:lvlJc w:val="left"/>
      <w:pPr>
        <w:ind w:left="4320" w:hanging="360"/>
      </w:pPr>
    </w:lvl>
    <w:lvl w:ilvl="5" w:tplc="0C09001B" w:tentative="1">
      <w:start w:val="1"/>
      <w:numFmt w:val="lowerRoman"/>
      <w:lvlText w:val="%6."/>
      <w:lvlJc w:val="right"/>
      <w:pPr>
        <w:ind w:left="5040" w:hanging="180"/>
      </w:pPr>
    </w:lvl>
    <w:lvl w:ilvl="6" w:tplc="0C09000F" w:tentative="1">
      <w:start w:val="1"/>
      <w:numFmt w:val="decimal"/>
      <w:lvlText w:val="%7."/>
      <w:lvlJc w:val="left"/>
      <w:pPr>
        <w:ind w:left="5760" w:hanging="360"/>
      </w:pPr>
    </w:lvl>
    <w:lvl w:ilvl="7" w:tplc="0C090019" w:tentative="1">
      <w:start w:val="1"/>
      <w:numFmt w:val="lowerLetter"/>
      <w:lvlText w:val="%8."/>
      <w:lvlJc w:val="left"/>
      <w:pPr>
        <w:ind w:left="6480" w:hanging="360"/>
      </w:pPr>
    </w:lvl>
    <w:lvl w:ilvl="8" w:tplc="0C09001B" w:tentative="1">
      <w:start w:val="1"/>
      <w:numFmt w:val="lowerRoman"/>
      <w:lvlText w:val="%9."/>
      <w:lvlJc w:val="right"/>
      <w:pPr>
        <w:ind w:left="7200" w:hanging="180"/>
      </w:pPr>
    </w:lvl>
  </w:abstractNum>
  <w:abstractNum w:abstractNumId="3" w15:restartNumberingAfterBreak="0">
    <w:nsid w:val="0E3949B9"/>
    <w:multiLevelType w:val="hybridMultilevel"/>
    <w:tmpl w:val="26A4E3B6"/>
    <w:lvl w:ilvl="0" w:tplc="5074FEDA">
      <w:start w:val="1"/>
      <w:numFmt w:val="decimal"/>
      <w:pStyle w:val="Question"/>
      <w:lvlText w:val="%1."/>
      <w:lvlJc w:val="left"/>
      <w:pPr>
        <w:ind w:left="425" w:hanging="425"/>
      </w:pPr>
      <w:rPr>
        <w:rFonts w:cs="Times New Roman" w:hint="default"/>
      </w:rPr>
    </w:lvl>
    <w:lvl w:ilvl="1" w:tplc="04090019">
      <w:start w:val="1"/>
      <w:numFmt w:val="lowerLetter"/>
      <w:lvlText w:val="%2."/>
      <w:lvlJc w:val="left"/>
      <w:pPr>
        <w:ind w:left="1080" w:hanging="360"/>
      </w:pPr>
      <w:rPr>
        <w:rFonts w:cs="Times New Roman"/>
      </w:rPr>
    </w:lvl>
    <w:lvl w:ilvl="2" w:tplc="0409001B" w:tentative="1">
      <w:start w:val="1"/>
      <w:numFmt w:val="lowerRoman"/>
      <w:lvlText w:val="%3."/>
      <w:lvlJc w:val="right"/>
      <w:pPr>
        <w:ind w:left="1800" w:hanging="180"/>
      </w:pPr>
      <w:rPr>
        <w:rFonts w:cs="Times New Roman"/>
      </w:rPr>
    </w:lvl>
    <w:lvl w:ilvl="3" w:tplc="0409000F" w:tentative="1">
      <w:start w:val="1"/>
      <w:numFmt w:val="decimal"/>
      <w:lvlText w:val="%4."/>
      <w:lvlJc w:val="left"/>
      <w:pPr>
        <w:ind w:left="2520" w:hanging="360"/>
      </w:pPr>
      <w:rPr>
        <w:rFonts w:cs="Times New Roman"/>
      </w:rPr>
    </w:lvl>
    <w:lvl w:ilvl="4" w:tplc="04090019" w:tentative="1">
      <w:start w:val="1"/>
      <w:numFmt w:val="lowerLetter"/>
      <w:lvlText w:val="%5."/>
      <w:lvlJc w:val="left"/>
      <w:pPr>
        <w:ind w:left="3240" w:hanging="360"/>
      </w:pPr>
      <w:rPr>
        <w:rFonts w:cs="Times New Roman"/>
      </w:rPr>
    </w:lvl>
    <w:lvl w:ilvl="5" w:tplc="0409001B" w:tentative="1">
      <w:start w:val="1"/>
      <w:numFmt w:val="lowerRoman"/>
      <w:lvlText w:val="%6."/>
      <w:lvlJc w:val="right"/>
      <w:pPr>
        <w:ind w:left="3960" w:hanging="180"/>
      </w:pPr>
      <w:rPr>
        <w:rFonts w:cs="Times New Roman"/>
      </w:rPr>
    </w:lvl>
    <w:lvl w:ilvl="6" w:tplc="0409000F" w:tentative="1">
      <w:start w:val="1"/>
      <w:numFmt w:val="decimal"/>
      <w:lvlText w:val="%7."/>
      <w:lvlJc w:val="left"/>
      <w:pPr>
        <w:ind w:left="4680" w:hanging="360"/>
      </w:pPr>
      <w:rPr>
        <w:rFonts w:cs="Times New Roman"/>
      </w:rPr>
    </w:lvl>
    <w:lvl w:ilvl="7" w:tplc="04090019" w:tentative="1">
      <w:start w:val="1"/>
      <w:numFmt w:val="lowerLetter"/>
      <w:lvlText w:val="%8."/>
      <w:lvlJc w:val="left"/>
      <w:pPr>
        <w:ind w:left="5400" w:hanging="360"/>
      </w:pPr>
      <w:rPr>
        <w:rFonts w:cs="Times New Roman"/>
      </w:rPr>
    </w:lvl>
    <w:lvl w:ilvl="8" w:tplc="0409001B" w:tentative="1">
      <w:start w:val="1"/>
      <w:numFmt w:val="lowerRoman"/>
      <w:lvlText w:val="%9."/>
      <w:lvlJc w:val="right"/>
      <w:pPr>
        <w:ind w:left="6120" w:hanging="180"/>
      </w:pPr>
      <w:rPr>
        <w:rFonts w:cs="Times New Roman"/>
      </w:rPr>
    </w:lvl>
  </w:abstractNum>
  <w:abstractNum w:abstractNumId="4" w15:restartNumberingAfterBreak="0">
    <w:nsid w:val="0E45116F"/>
    <w:multiLevelType w:val="multilevel"/>
    <w:tmpl w:val="DE28269A"/>
    <w:styleLink w:val="CERBulletlevel2"/>
    <w:lvl w:ilvl="0">
      <w:start w:val="1"/>
      <w:numFmt w:val="bullet"/>
      <w:lvlText w:val=""/>
      <w:lvlJc w:val="left"/>
      <w:pPr>
        <w:tabs>
          <w:tab w:val="num" w:pos="199"/>
        </w:tabs>
        <w:ind w:left="199" w:hanging="199"/>
      </w:pPr>
      <w:rPr>
        <w:rFonts w:ascii="Symbol" w:hAnsi="Symbol" w:hint="default"/>
      </w:rPr>
    </w:lvl>
    <w:lvl w:ilvl="1">
      <w:start w:val="1"/>
      <w:numFmt w:val="bullet"/>
      <w:lvlText w:val="»"/>
      <w:lvlJc w:val="left"/>
      <w:pPr>
        <w:tabs>
          <w:tab w:val="num" w:pos="397"/>
        </w:tabs>
        <w:ind w:left="397" w:hanging="198"/>
      </w:pPr>
      <w:rPr>
        <w:rFonts w:ascii="Arial" w:hAnsi="Arial"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5" w15:restartNumberingAfterBreak="0">
    <w:nsid w:val="0E5463F0"/>
    <w:multiLevelType w:val="multilevel"/>
    <w:tmpl w:val="3E0CA2D8"/>
    <w:styleLink w:val="Part-List-CFI"/>
    <w:lvl w:ilvl="0">
      <w:start w:val="1"/>
      <w:numFmt w:val="upperLetter"/>
      <w:lvlText w:val="Part %1:"/>
      <w:lvlJc w:val="left"/>
      <w:pPr>
        <w:ind w:left="1440" w:hanging="360"/>
      </w:pPr>
      <w:rPr>
        <w:rFonts w:ascii="Arial Bold" w:hAnsi="Arial Bold" w:hint="default"/>
        <w:b/>
        <w:i w:val="0"/>
        <w:color w:val="CD5800"/>
        <w:sz w:val="32"/>
      </w:rPr>
    </w:lvl>
    <w:lvl w:ilvl="1">
      <w:start w:val="1"/>
      <w:numFmt w:val="decimal"/>
      <w:lvlText w:val="%1%2."/>
      <w:lvlJc w:val="left"/>
      <w:pPr>
        <w:ind w:left="567" w:hanging="567"/>
      </w:pPr>
      <w:rPr>
        <w:rFonts w:ascii="Arial" w:hAnsi="Arial"/>
        <w:b w:val="0"/>
        <w:i w:val="0"/>
        <w:color w:val="CD5800"/>
        <w:sz w:val="28"/>
      </w:rPr>
    </w:lvl>
    <w:lvl w:ilvl="2">
      <w:start w:val="1"/>
      <w:numFmt w:val="lowerRoman"/>
      <w:lvlText w:val="%3."/>
      <w:lvlJc w:val="right"/>
      <w:pPr>
        <w:ind w:left="2880" w:hanging="180"/>
      </w:pPr>
      <w:rPr>
        <w:rFonts w:hint="default"/>
      </w:rPr>
    </w:lvl>
    <w:lvl w:ilvl="3">
      <w:start w:val="1"/>
      <w:numFmt w:val="decimal"/>
      <w:lvlText w:val="%4."/>
      <w:lvlJc w:val="left"/>
      <w:pPr>
        <w:ind w:left="3600" w:hanging="360"/>
      </w:pPr>
      <w:rPr>
        <w:rFonts w:hint="default"/>
      </w:rPr>
    </w:lvl>
    <w:lvl w:ilvl="4">
      <w:start w:val="1"/>
      <w:numFmt w:val="lowerLetter"/>
      <w:lvlText w:val="%5."/>
      <w:lvlJc w:val="left"/>
      <w:pPr>
        <w:ind w:left="4320" w:hanging="360"/>
      </w:pPr>
      <w:rPr>
        <w:rFonts w:hint="default"/>
      </w:rPr>
    </w:lvl>
    <w:lvl w:ilvl="5">
      <w:start w:val="1"/>
      <w:numFmt w:val="lowerRoman"/>
      <w:lvlText w:val="%6."/>
      <w:lvlJc w:val="right"/>
      <w:pPr>
        <w:ind w:left="5040" w:hanging="180"/>
      </w:pPr>
      <w:rPr>
        <w:rFonts w:hint="default"/>
      </w:rPr>
    </w:lvl>
    <w:lvl w:ilvl="6">
      <w:start w:val="1"/>
      <w:numFmt w:val="decimal"/>
      <w:lvlText w:val="%7."/>
      <w:lvlJc w:val="left"/>
      <w:pPr>
        <w:ind w:left="5760" w:hanging="360"/>
      </w:pPr>
      <w:rPr>
        <w:rFonts w:hint="default"/>
      </w:rPr>
    </w:lvl>
    <w:lvl w:ilvl="7">
      <w:start w:val="1"/>
      <w:numFmt w:val="lowerLetter"/>
      <w:lvlText w:val="%8."/>
      <w:lvlJc w:val="left"/>
      <w:pPr>
        <w:ind w:left="6480" w:hanging="360"/>
      </w:pPr>
      <w:rPr>
        <w:rFonts w:hint="default"/>
      </w:rPr>
    </w:lvl>
    <w:lvl w:ilvl="8">
      <w:start w:val="1"/>
      <w:numFmt w:val="lowerRoman"/>
      <w:lvlText w:val="%9."/>
      <w:lvlJc w:val="right"/>
      <w:pPr>
        <w:ind w:left="7200" w:hanging="180"/>
      </w:pPr>
      <w:rPr>
        <w:rFonts w:hint="default"/>
      </w:rPr>
    </w:lvl>
  </w:abstractNum>
  <w:abstractNum w:abstractNumId="6" w15:restartNumberingAfterBreak="0">
    <w:nsid w:val="2C9214CC"/>
    <w:multiLevelType w:val="hybridMultilevel"/>
    <w:tmpl w:val="0194F4BE"/>
    <w:lvl w:ilvl="0" w:tplc="E3D04586">
      <w:start w:val="1"/>
      <w:numFmt w:val="bullet"/>
      <w:pStyle w:val="Arrowinstruction"/>
      <w:lvlText w:val="4"/>
      <w:lvlJc w:val="left"/>
      <w:pPr>
        <w:ind w:left="720" w:hanging="360"/>
      </w:pPr>
      <w:rPr>
        <w:rFonts w:ascii="Webdings" w:hAnsi="Webdings" w:hint="default"/>
        <w:b w:val="0"/>
        <w:i w:val="0"/>
        <w:color w:val="005874"/>
        <w:sz w:val="24"/>
        <w:szCs w:val="24"/>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3B3B1169"/>
    <w:multiLevelType w:val="hybridMultilevel"/>
    <w:tmpl w:val="903CC962"/>
    <w:name w:val="StandardBulletedList"/>
    <w:lvl w:ilvl="0" w:tplc="1D84A75E">
      <w:start w:val="2"/>
      <w:numFmt w:val="decimal"/>
      <w:lvlText w:val="%1."/>
      <w:lvlJc w:val="left"/>
      <w:pPr>
        <w:tabs>
          <w:tab w:val="num" w:pos="303"/>
        </w:tabs>
        <w:ind w:left="303" w:hanging="360"/>
      </w:pPr>
      <w:rPr>
        <w:rFonts w:cs="Times New Roman" w:hint="default"/>
      </w:rPr>
    </w:lvl>
    <w:lvl w:ilvl="1" w:tplc="42F642A2" w:tentative="1">
      <w:start w:val="1"/>
      <w:numFmt w:val="lowerLetter"/>
      <w:lvlText w:val="%2."/>
      <w:lvlJc w:val="left"/>
      <w:pPr>
        <w:tabs>
          <w:tab w:val="num" w:pos="1023"/>
        </w:tabs>
        <w:ind w:left="1023" w:hanging="360"/>
      </w:pPr>
      <w:rPr>
        <w:rFonts w:cs="Times New Roman"/>
      </w:rPr>
    </w:lvl>
    <w:lvl w:ilvl="2" w:tplc="BDA01C58" w:tentative="1">
      <w:start w:val="1"/>
      <w:numFmt w:val="lowerRoman"/>
      <w:lvlText w:val="%3."/>
      <w:lvlJc w:val="right"/>
      <w:pPr>
        <w:tabs>
          <w:tab w:val="num" w:pos="1743"/>
        </w:tabs>
        <w:ind w:left="1743" w:hanging="180"/>
      </w:pPr>
      <w:rPr>
        <w:rFonts w:cs="Times New Roman"/>
      </w:rPr>
    </w:lvl>
    <w:lvl w:ilvl="3" w:tplc="C1F6A448" w:tentative="1">
      <w:start w:val="1"/>
      <w:numFmt w:val="decimal"/>
      <w:lvlText w:val="%4."/>
      <w:lvlJc w:val="left"/>
      <w:pPr>
        <w:tabs>
          <w:tab w:val="num" w:pos="2463"/>
        </w:tabs>
        <w:ind w:left="2463" w:hanging="360"/>
      </w:pPr>
      <w:rPr>
        <w:rFonts w:cs="Times New Roman"/>
      </w:rPr>
    </w:lvl>
    <w:lvl w:ilvl="4" w:tplc="F68CDB74" w:tentative="1">
      <w:start w:val="1"/>
      <w:numFmt w:val="lowerLetter"/>
      <w:lvlText w:val="%5."/>
      <w:lvlJc w:val="left"/>
      <w:pPr>
        <w:tabs>
          <w:tab w:val="num" w:pos="3183"/>
        </w:tabs>
        <w:ind w:left="3183" w:hanging="360"/>
      </w:pPr>
      <w:rPr>
        <w:rFonts w:cs="Times New Roman"/>
      </w:rPr>
    </w:lvl>
    <w:lvl w:ilvl="5" w:tplc="9BD844FE" w:tentative="1">
      <w:start w:val="1"/>
      <w:numFmt w:val="lowerRoman"/>
      <w:lvlText w:val="%6."/>
      <w:lvlJc w:val="right"/>
      <w:pPr>
        <w:tabs>
          <w:tab w:val="num" w:pos="3903"/>
        </w:tabs>
        <w:ind w:left="3903" w:hanging="180"/>
      </w:pPr>
      <w:rPr>
        <w:rFonts w:cs="Times New Roman"/>
      </w:rPr>
    </w:lvl>
    <w:lvl w:ilvl="6" w:tplc="429A5D16" w:tentative="1">
      <w:start w:val="1"/>
      <w:numFmt w:val="decimal"/>
      <w:lvlText w:val="%7."/>
      <w:lvlJc w:val="left"/>
      <w:pPr>
        <w:tabs>
          <w:tab w:val="num" w:pos="4623"/>
        </w:tabs>
        <w:ind w:left="4623" w:hanging="360"/>
      </w:pPr>
      <w:rPr>
        <w:rFonts w:cs="Times New Roman"/>
      </w:rPr>
    </w:lvl>
    <w:lvl w:ilvl="7" w:tplc="B27EF93E" w:tentative="1">
      <w:start w:val="1"/>
      <w:numFmt w:val="lowerLetter"/>
      <w:lvlText w:val="%8."/>
      <w:lvlJc w:val="left"/>
      <w:pPr>
        <w:tabs>
          <w:tab w:val="num" w:pos="5343"/>
        </w:tabs>
        <w:ind w:left="5343" w:hanging="360"/>
      </w:pPr>
      <w:rPr>
        <w:rFonts w:cs="Times New Roman"/>
      </w:rPr>
    </w:lvl>
    <w:lvl w:ilvl="8" w:tplc="779AB004" w:tentative="1">
      <w:start w:val="1"/>
      <w:numFmt w:val="lowerRoman"/>
      <w:lvlText w:val="%9."/>
      <w:lvlJc w:val="right"/>
      <w:pPr>
        <w:tabs>
          <w:tab w:val="num" w:pos="6063"/>
        </w:tabs>
        <w:ind w:left="6063" w:hanging="180"/>
      </w:pPr>
      <w:rPr>
        <w:rFonts w:cs="Times New Roman"/>
      </w:rPr>
    </w:lvl>
  </w:abstractNum>
  <w:abstractNum w:abstractNumId="8" w15:restartNumberingAfterBreak="0">
    <w:nsid w:val="3F7E15A9"/>
    <w:multiLevelType w:val="hybridMultilevel"/>
    <w:tmpl w:val="D228F5D6"/>
    <w:lvl w:ilvl="0" w:tplc="B060D950">
      <w:start w:val="1"/>
      <w:numFmt w:val="lowerLetter"/>
      <w:pStyle w:val="CERLettering"/>
      <w:lvlText w:val="%1)"/>
      <w:lvlJc w:val="left"/>
      <w:pPr>
        <w:ind w:left="2487" w:hanging="360"/>
      </w:pPr>
      <w:rPr>
        <w:i w:val="0"/>
        <w:color w:val="005874"/>
      </w:rPr>
    </w:lvl>
    <w:lvl w:ilvl="1" w:tplc="0C090019" w:tentative="1">
      <w:start w:val="1"/>
      <w:numFmt w:val="lowerLetter"/>
      <w:lvlText w:val="%2."/>
      <w:lvlJc w:val="left"/>
      <w:pPr>
        <w:ind w:left="3595" w:hanging="360"/>
      </w:pPr>
    </w:lvl>
    <w:lvl w:ilvl="2" w:tplc="0C09001B" w:tentative="1">
      <w:start w:val="1"/>
      <w:numFmt w:val="lowerRoman"/>
      <w:lvlText w:val="%3."/>
      <w:lvlJc w:val="right"/>
      <w:pPr>
        <w:ind w:left="4315" w:hanging="180"/>
      </w:pPr>
    </w:lvl>
    <w:lvl w:ilvl="3" w:tplc="0C09000F" w:tentative="1">
      <w:start w:val="1"/>
      <w:numFmt w:val="decimal"/>
      <w:lvlText w:val="%4."/>
      <w:lvlJc w:val="left"/>
      <w:pPr>
        <w:ind w:left="5035" w:hanging="360"/>
      </w:pPr>
    </w:lvl>
    <w:lvl w:ilvl="4" w:tplc="0C090019" w:tentative="1">
      <w:start w:val="1"/>
      <w:numFmt w:val="lowerLetter"/>
      <w:lvlText w:val="%5."/>
      <w:lvlJc w:val="left"/>
      <w:pPr>
        <w:ind w:left="5755" w:hanging="360"/>
      </w:pPr>
    </w:lvl>
    <w:lvl w:ilvl="5" w:tplc="0C09001B" w:tentative="1">
      <w:start w:val="1"/>
      <w:numFmt w:val="lowerRoman"/>
      <w:lvlText w:val="%6."/>
      <w:lvlJc w:val="right"/>
      <w:pPr>
        <w:ind w:left="6475" w:hanging="180"/>
      </w:pPr>
    </w:lvl>
    <w:lvl w:ilvl="6" w:tplc="0C09000F" w:tentative="1">
      <w:start w:val="1"/>
      <w:numFmt w:val="decimal"/>
      <w:lvlText w:val="%7."/>
      <w:lvlJc w:val="left"/>
      <w:pPr>
        <w:ind w:left="7195" w:hanging="360"/>
      </w:pPr>
    </w:lvl>
    <w:lvl w:ilvl="7" w:tplc="0C090019" w:tentative="1">
      <w:start w:val="1"/>
      <w:numFmt w:val="lowerLetter"/>
      <w:lvlText w:val="%8."/>
      <w:lvlJc w:val="left"/>
      <w:pPr>
        <w:ind w:left="7915" w:hanging="360"/>
      </w:pPr>
    </w:lvl>
    <w:lvl w:ilvl="8" w:tplc="0C09001B" w:tentative="1">
      <w:start w:val="1"/>
      <w:numFmt w:val="lowerRoman"/>
      <w:lvlText w:val="%9."/>
      <w:lvlJc w:val="right"/>
      <w:pPr>
        <w:ind w:left="8635" w:hanging="180"/>
      </w:pPr>
    </w:lvl>
  </w:abstractNum>
  <w:abstractNum w:abstractNumId="9" w15:restartNumberingAfterBreak="0">
    <w:nsid w:val="4D724817"/>
    <w:multiLevelType w:val="multilevel"/>
    <w:tmpl w:val="DA348ECC"/>
    <w:lvl w:ilvl="0">
      <w:start w:val="1"/>
      <w:numFmt w:val="bullet"/>
      <w:lvlText w:val=""/>
      <w:lvlJc w:val="left"/>
      <w:pPr>
        <w:ind w:left="783" w:hanging="360"/>
      </w:pPr>
      <w:rPr>
        <w:rFonts w:ascii="Symbol" w:hAnsi="Symbol" w:hint="default"/>
        <w:color w:val="005874"/>
      </w:rPr>
    </w:lvl>
    <w:lvl w:ilvl="1">
      <w:start w:val="1"/>
      <w:numFmt w:val="bullet"/>
      <w:lvlText w:val="»"/>
      <w:lvlJc w:val="left"/>
      <w:pPr>
        <w:ind w:left="1143" w:hanging="360"/>
      </w:pPr>
      <w:rPr>
        <w:rFonts w:ascii="Arial" w:hAnsi="Arial" w:hint="default"/>
        <w:color w:val="005874"/>
      </w:rPr>
    </w:lvl>
    <w:lvl w:ilvl="2">
      <w:start w:val="1"/>
      <w:numFmt w:val="bullet"/>
      <w:lvlText w:val="›"/>
      <w:lvlJc w:val="left"/>
      <w:pPr>
        <w:ind w:left="1503" w:hanging="360"/>
      </w:pPr>
      <w:rPr>
        <w:rFonts w:ascii="Arial" w:hAnsi="Arial" w:hint="default"/>
        <w:color w:val="005874"/>
      </w:rPr>
    </w:lvl>
    <w:lvl w:ilvl="3">
      <w:start w:val="1"/>
      <w:numFmt w:val="decimal"/>
      <w:lvlText w:val="(%4)"/>
      <w:lvlJc w:val="left"/>
      <w:pPr>
        <w:ind w:left="1863" w:hanging="360"/>
      </w:pPr>
      <w:rPr>
        <w:rFonts w:hint="default"/>
      </w:rPr>
    </w:lvl>
    <w:lvl w:ilvl="4">
      <w:start w:val="1"/>
      <w:numFmt w:val="lowerLetter"/>
      <w:lvlText w:val="(%5)"/>
      <w:lvlJc w:val="left"/>
      <w:pPr>
        <w:ind w:left="2223" w:hanging="360"/>
      </w:pPr>
      <w:rPr>
        <w:rFonts w:hint="default"/>
      </w:rPr>
    </w:lvl>
    <w:lvl w:ilvl="5">
      <w:start w:val="1"/>
      <w:numFmt w:val="lowerRoman"/>
      <w:lvlText w:val="(%6)"/>
      <w:lvlJc w:val="left"/>
      <w:pPr>
        <w:ind w:left="2583" w:hanging="360"/>
      </w:pPr>
      <w:rPr>
        <w:rFonts w:hint="default"/>
      </w:rPr>
    </w:lvl>
    <w:lvl w:ilvl="6">
      <w:start w:val="1"/>
      <w:numFmt w:val="decimal"/>
      <w:lvlText w:val="%7."/>
      <w:lvlJc w:val="left"/>
      <w:pPr>
        <w:ind w:left="2943" w:hanging="360"/>
      </w:pPr>
      <w:rPr>
        <w:rFonts w:hint="default"/>
      </w:rPr>
    </w:lvl>
    <w:lvl w:ilvl="7">
      <w:start w:val="1"/>
      <w:numFmt w:val="lowerLetter"/>
      <w:lvlText w:val="%8."/>
      <w:lvlJc w:val="left"/>
      <w:pPr>
        <w:ind w:left="3303" w:hanging="360"/>
      </w:pPr>
      <w:rPr>
        <w:rFonts w:hint="default"/>
      </w:rPr>
    </w:lvl>
    <w:lvl w:ilvl="8">
      <w:start w:val="1"/>
      <w:numFmt w:val="lowerRoman"/>
      <w:lvlText w:val="%9."/>
      <w:lvlJc w:val="left"/>
      <w:pPr>
        <w:ind w:left="3663" w:hanging="360"/>
      </w:pPr>
      <w:rPr>
        <w:rFonts w:hint="default"/>
      </w:rPr>
    </w:lvl>
  </w:abstractNum>
  <w:abstractNum w:abstractNumId="10" w15:restartNumberingAfterBreak="0">
    <w:nsid w:val="586860C8"/>
    <w:multiLevelType w:val="hybridMultilevel"/>
    <w:tmpl w:val="D37E3668"/>
    <w:lvl w:ilvl="0" w:tplc="85E2D8A0">
      <w:start w:val="1"/>
      <w:numFmt w:val="bullet"/>
      <w:pStyle w:val="Arrowinstructionindent"/>
      <w:lvlText w:val="4"/>
      <w:lvlJc w:val="left"/>
      <w:pPr>
        <w:ind w:left="1146" w:hanging="360"/>
      </w:pPr>
      <w:rPr>
        <w:rFonts w:ascii="Webdings" w:hAnsi="Webdings" w:hint="default"/>
        <w:b w:val="0"/>
        <w:i w:val="0"/>
        <w:color w:val="005874"/>
        <w:sz w:val="24"/>
      </w:rPr>
    </w:lvl>
    <w:lvl w:ilvl="1" w:tplc="0C090003" w:tentative="1">
      <w:start w:val="1"/>
      <w:numFmt w:val="bullet"/>
      <w:lvlText w:val="o"/>
      <w:lvlJc w:val="left"/>
      <w:pPr>
        <w:ind w:left="1866" w:hanging="360"/>
      </w:pPr>
      <w:rPr>
        <w:rFonts w:ascii="Courier New" w:hAnsi="Courier New" w:cs="Courier New" w:hint="default"/>
      </w:rPr>
    </w:lvl>
    <w:lvl w:ilvl="2" w:tplc="0C090005" w:tentative="1">
      <w:start w:val="1"/>
      <w:numFmt w:val="bullet"/>
      <w:lvlText w:val=""/>
      <w:lvlJc w:val="left"/>
      <w:pPr>
        <w:ind w:left="2586" w:hanging="360"/>
      </w:pPr>
      <w:rPr>
        <w:rFonts w:ascii="Wingdings" w:hAnsi="Wingdings" w:hint="default"/>
      </w:rPr>
    </w:lvl>
    <w:lvl w:ilvl="3" w:tplc="0C090001" w:tentative="1">
      <w:start w:val="1"/>
      <w:numFmt w:val="bullet"/>
      <w:lvlText w:val=""/>
      <w:lvlJc w:val="left"/>
      <w:pPr>
        <w:ind w:left="3306" w:hanging="360"/>
      </w:pPr>
      <w:rPr>
        <w:rFonts w:ascii="Symbol" w:hAnsi="Symbol" w:hint="default"/>
      </w:rPr>
    </w:lvl>
    <w:lvl w:ilvl="4" w:tplc="0C090003" w:tentative="1">
      <w:start w:val="1"/>
      <w:numFmt w:val="bullet"/>
      <w:lvlText w:val="o"/>
      <w:lvlJc w:val="left"/>
      <w:pPr>
        <w:ind w:left="4026" w:hanging="360"/>
      </w:pPr>
      <w:rPr>
        <w:rFonts w:ascii="Courier New" w:hAnsi="Courier New" w:cs="Courier New" w:hint="default"/>
      </w:rPr>
    </w:lvl>
    <w:lvl w:ilvl="5" w:tplc="0C090005" w:tentative="1">
      <w:start w:val="1"/>
      <w:numFmt w:val="bullet"/>
      <w:lvlText w:val=""/>
      <w:lvlJc w:val="left"/>
      <w:pPr>
        <w:ind w:left="4746" w:hanging="360"/>
      </w:pPr>
      <w:rPr>
        <w:rFonts w:ascii="Wingdings" w:hAnsi="Wingdings" w:hint="default"/>
      </w:rPr>
    </w:lvl>
    <w:lvl w:ilvl="6" w:tplc="0C090001" w:tentative="1">
      <w:start w:val="1"/>
      <w:numFmt w:val="bullet"/>
      <w:lvlText w:val=""/>
      <w:lvlJc w:val="left"/>
      <w:pPr>
        <w:ind w:left="5466" w:hanging="360"/>
      </w:pPr>
      <w:rPr>
        <w:rFonts w:ascii="Symbol" w:hAnsi="Symbol" w:hint="default"/>
      </w:rPr>
    </w:lvl>
    <w:lvl w:ilvl="7" w:tplc="0C090003" w:tentative="1">
      <w:start w:val="1"/>
      <w:numFmt w:val="bullet"/>
      <w:lvlText w:val="o"/>
      <w:lvlJc w:val="left"/>
      <w:pPr>
        <w:ind w:left="6186" w:hanging="360"/>
      </w:pPr>
      <w:rPr>
        <w:rFonts w:ascii="Courier New" w:hAnsi="Courier New" w:cs="Courier New" w:hint="default"/>
      </w:rPr>
    </w:lvl>
    <w:lvl w:ilvl="8" w:tplc="0C090005" w:tentative="1">
      <w:start w:val="1"/>
      <w:numFmt w:val="bullet"/>
      <w:lvlText w:val=""/>
      <w:lvlJc w:val="left"/>
      <w:pPr>
        <w:ind w:left="6906" w:hanging="360"/>
      </w:pPr>
      <w:rPr>
        <w:rFonts w:ascii="Wingdings" w:hAnsi="Wingdings" w:hint="default"/>
      </w:rPr>
    </w:lvl>
  </w:abstractNum>
  <w:abstractNum w:abstractNumId="11" w15:restartNumberingAfterBreak="0">
    <w:nsid w:val="5C3F2313"/>
    <w:multiLevelType w:val="hybridMultilevel"/>
    <w:tmpl w:val="32D6960C"/>
    <w:lvl w:ilvl="0" w:tplc="E8C2DD9E">
      <w:start w:val="1"/>
      <w:numFmt w:val="bullet"/>
      <w:pStyle w:val="Attachmentprompt"/>
      <w:lvlText w:val=""/>
      <w:lvlJc w:val="left"/>
      <w:pPr>
        <w:ind w:left="717" w:hanging="360"/>
      </w:pPr>
      <w:rPr>
        <w:rFonts w:ascii="Webdings" w:hAnsi="Webdings" w:hint="default"/>
        <w:b w:val="0"/>
        <w:i w:val="0"/>
        <w:color w:val="005874"/>
        <w:sz w:val="28"/>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2" w15:restartNumberingAfterBreak="0">
    <w:nsid w:val="623672D8"/>
    <w:multiLevelType w:val="multilevel"/>
    <w:tmpl w:val="DB62CC5C"/>
    <w:lvl w:ilvl="0">
      <w:start w:val="1"/>
      <w:numFmt w:val="upperLetter"/>
      <w:pStyle w:val="CERHeading1Parts"/>
      <w:lvlText w:val="Part %1:"/>
      <w:lvlJc w:val="left"/>
      <w:pPr>
        <w:ind w:left="1418" w:hanging="1418"/>
      </w:pPr>
      <w:rPr>
        <w:rFonts w:asciiTheme="minorHAnsi" w:hAnsiTheme="minorHAnsi" w:hint="default"/>
        <w:b/>
        <w:i w:val="0"/>
        <w:color w:val="005874"/>
        <w:sz w:val="40"/>
        <w:szCs w:val="40"/>
      </w:rPr>
    </w:lvl>
    <w:lvl w:ilvl="1">
      <w:start w:val="1"/>
      <w:numFmt w:val="decimal"/>
      <w:pStyle w:val="Heading2"/>
      <w:lvlText w:val="%1%2."/>
      <w:lvlJc w:val="left"/>
      <w:pPr>
        <w:ind w:left="709" w:hanging="709"/>
      </w:pPr>
      <w:rPr>
        <w:rFonts w:ascii="Calibri" w:hAnsi="Calibri" w:hint="default"/>
        <w:b/>
        <w:i w:val="0"/>
        <w:color w:val="005874"/>
        <w:sz w:val="30"/>
      </w:rPr>
    </w:lvl>
    <w:lvl w:ilvl="2">
      <w:start w:val="1"/>
      <w:numFmt w:val="lowerRoman"/>
      <w:lvlText w:val="%3."/>
      <w:lvlJc w:val="right"/>
      <w:pPr>
        <w:ind w:left="2880" w:hanging="180"/>
      </w:pPr>
      <w:rPr>
        <w:rFonts w:hint="default"/>
      </w:rPr>
    </w:lvl>
    <w:lvl w:ilvl="3">
      <w:start w:val="39821456"/>
      <w:numFmt w:val="decimal"/>
      <w:lvlText w:val="%4."/>
      <w:lvlJc w:val="left"/>
      <w:pPr>
        <w:ind w:left="3600" w:hanging="360"/>
      </w:pPr>
      <w:rPr>
        <w:rFonts w:hint="default"/>
      </w:rPr>
    </w:lvl>
    <w:lvl w:ilvl="4">
      <w:start w:val="36272432"/>
      <w:numFmt w:val="lowerLetter"/>
      <w:lvlText w:val="%5."/>
      <w:lvlJc w:val="left"/>
      <w:pPr>
        <w:ind w:left="4320" w:hanging="360"/>
      </w:pPr>
      <w:rPr>
        <w:rFonts w:hint="default"/>
      </w:rPr>
    </w:lvl>
    <w:lvl w:ilvl="5">
      <w:start w:val="39821552"/>
      <w:numFmt w:val="lowerRoman"/>
      <w:lvlText w:val="%6."/>
      <w:lvlJc w:val="right"/>
      <w:pPr>
        <w:ind w:left="5040" w:hanging="180"/>
      </w:pPr>
      <w:rPr>
        <w:rFonts w:hint="default"/>
      </w:rPr>
    </w:lvl>
    <w:lvl w:ilvl="6">
      <w:start w:val="8886672"/>
      <w:numFmt w:val="decimal"/>
      <w:lvlText w:val="%7."/>
      <w:lvlJc w:val="left"/>
      <w:pPr>
        <w:ind w:left="5760" w:hanging="360"/>
      </w:pPr>
      <w:rPr>
        <w:rFonts w:hint="default"/>
      </w:rPr>
    </w:lvl>
    <w:lvl w:ilvl="7">
      <w:start w:val="36272528"/>
      <w:numFmt w:val="lowerLetter"/>
      <w:lvlText w:val="%8."/>
      <w:lvlJc w:val="left"/>
      <w:pPr>
        <w:ind w:left="6480" w:hanging="360"/>
      </w:pPr>
      <w:rPr>
        <w:rFonts w:hint="default"/>
      </w:rPr>
    </w:lvl>
    <w:lvl w:ilvl="8">
      <w:start w:val="40829504"/>
      <w:numFmt w:val="lowerRoman"/>
      <w:lvlText w:val="%9."/>
      <w:lvlJc w:val="right"/>
      <w:pPr>
        <w:ind w:left="7200" w:hanging="180"/>
      </w:pPr>
      <w:rPr>
        <w:rFonts w:hint="default"/>
      </w:rPr>
    </w:lvl>
  </w:abstractNum>
  <w:abstractNum w:abstractNumId="13" w15:restartNumberingAfterBreak="0">
    <w:nsid w:val="79DB23C0"/>
    <w:multiLevelType w:val="multilevel"/>
    <w:tmpl w:val="121C2FB8"/>
    <w:name w:val="CERBullets22"/>
    <w:lvl w:ilvl="0">
      <w:start w:val="1"/>
      <w:numFmt w:val="bullet"/>
      <w:pStyle w:val="CERbullets"/>
      <w:lvlText w:val=""/>
      <w:lvlJc w:val="left"/>
      <w:pPr>
        <w:ind w:left="357" w:hanging="357"/>
      </w:pPr>
      <w:rPr>
        <w:rFonts w:ascii="Symbol" w:hAnsi="Symbol" w:hint="default"/>
        <w:color w:val="005874"/>
      </w:rPr>
    </w:lvl>
    <w:lvl w:ilvl="1">
      <w:start w:val="1"/>
      <w:numFmt w:val="bullet"/>
      <w:lvlText w:val="»"/>
      <w:lvlJc w:val="left"/>
      <w:pPr>
        <w:ind w:left="720" w:hanging="363"/>
      </w:pPr>
      <w:rPr>
        <w:rFonts w:ascii="Arial" w:hAnsi="Arial" w:hint="default"/>
        <w:color w:val="005874"/>
        <w:sz w:val="22"/>
        <w:szCs w:val="22"/>
      </w:rPr>
    </w:lvl>
    <w:lvl w:ilvl="2">
      <w:start w:val="1"/>
      <w:numFmt w:val="bullet"/>
      <w:lvlText w:val="›"/>
      <w:lvlJc w:val="left"/>
      <w:pPr>
        <w:ind w:left="1077" w:hanging="357"/>
      </w:pPr>
      <w:rPr>
        <w:rFonts w:ascii="Arial" w:hAnsi="Arial" w:hint="default"/>
        <w:color w:val="005874"/>
      </w:rPr>
    </w:lvl>
    <w:lvl w:ilvl="3">
      <w:start w:val="1"/>
      <w:numFmt w:val="decimal"/>
      <w:lvlText w:val="(%4)"/>
      <w:lvlJc w:val="left"/>
      <w:pPr>
        <w:ind w:left="4653" w:hanging="360"/>
      </w:pPr>
      <w:rPr>
        <w:rFonts w:hint="default"/>
      </w:rPr>
    </w:lvl>
    <w:lvl w:ilvl="4">
      <w:start w:val="1"/>
      <w:numFmt w:val="lowerLetter"/>
      <w:lvlText w:val="(%5)"/>
      <w:lvlJc w:val="left"/>
      <w:pPr>
        <w:ind w:left="5013" w:hanging="360"/>
      </w:pPr>
      <w:rPr>
        <w:rFonts w:hint="default"/>
      </w:rPr>
    </w:lvl>
    <w:lvl w:ilvl="5">
      <w:start w:val="1"/>
      <w:numFmt w:val="lowerRoman"/>
      <w:lvlText w:val="(%6)"/>
      <w:lvlJc w:val="left"/>
      <w:pPr>
        <w:ind w:left="5373" w:hanging="360"/>
      </w:pPr>
      <w:rPr>
        <w:rFonts w:hint="default"/>
      </w:rPr>
    </w:lvl>
    <w:lvl w:ilvl="6">
      <w:start w:val="1"/>
      <w:numFmt w:val="decimal"/>
      <w:lvlText w:val="%7."/>
      <w:lvlJc w:val="left"/>
      <w:pPr>
        <w:ind w:left="5733" w:hanging="360"/>
      </w:pPr>
      <w:rPr>
        <w:rFonts w:hint="default"/>
      </w:rPr>
    </w:lvl>
    <w:lvl w:ilvl="7">
      <w:start w:val="1"/>
      <w:numFmt w:val="lowerLetter"/>
      <w:lvlText w:val="%8."/>
      <w:lvlJc w:val="left"/>
      <w:pPr>
        <w:ind w:left="6093" w:hanging="360"/>
      </w:pPr>
      <w:rPr>
        <w:rFonts w:hint="default"/>
      </w:rPr>
    </w:lvl>
    <w:lvl w:ilvl="8">
      <w:start w:val="1"/>
      <w:numFmt w:val="lowerRoman"/>
      <w:lvlText w:val="%9."/>
      <w:lvlJc w:val="left"/>
      <w:pPr>
        <w:ind w:left="6453" w:hanging="360"/>
      </w:pPr>
      <w:rPr>
        <w:rFonts w:hint="default"/>
      </w:rPr>
    </w:lvl>
  </w:abstractNum>
  <w:abstractNum w:abstractNumId="14" w15:restartNumberingAfterBreak="0">
    <w:nsid w:val="7E9D3394"/>
    <w:multiLevelType w:val="hybridMultilevel"/>
    <w:tmpl w:val="CD34C66A"/>
    <w:lvl w:ilvl="0" w:tplc="6AB2A226">
      <w:start w:val="1"/>
      <w:numFmt w:val="bullet"/>
      <w:pStyle w:val="Copyprompt"/>
      <w:lvlText w:val=""/>
      <w:lvlJc w:val="left"/>
      <w:pPr>
        <w:ind w:left="1080" w:hanging="360"/>
      </w:pPr>
      <w:rPr>
        <w:rFonts w:ascii="Wingdings" w:hAnsi="Wingdings" w:hint="default"/>
        <w:b w:val="0"/>
        <w:i w:val="0"/>
        <w:color w:val="005874"/>
        <w:sz w:val="24"/>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num w:numId="1">
    <w:abstractNumId w:val="4"/>
  </w:num>
  <w:num w:numId="2">
    <w:abstractNumId w:val="3"/>
  </w:num>
  <w:num w:numId="3">
    <w:abstractNumId w:val="8"/>
  </w:num>
  <w:num w:numId="4">
    <w:abstractNumId w:val="2"/>
  </w:num>
  <w:num w:numId="5">
    <w:abstractNumId w:val="6"/>
  </w:num>
  <w:num w:numId="6">
    <w:abstractNumId w:val="14"/>
  </w:num>
  <w:num w:numId="7">
    <w:abstractNumId w:val="0"/>
  </w:num>
  <w:num w:numId="8">
    <w:abstractNumId w:val="11"/>
  </w:num>
  <w:num w:numId="9">
    <w:abstractNumId w:val="10"/>
  </w:num>
  <w:num w:numId="10">
    <w:abstractNumId w:val="5"/>
  </w:num>
  <w:num w:numId="11">
    <w:abstractNumId w:val="12"/>
    <w:lvlOverride w:ilvl="0">
      <w:lvl w:ilvl="0">
        <w:start w:val="1"/>
        <w:numFmt w:val="upperLetter"/>
        <w:pStyle w:val="CERHeading1Parts"/>
        <w:lvlText w:val="Part %1:"/>
        <w:lvlJc w:val="left"/>
        <w:pPr>
          <w:ind w:left="1440" w:hanging="360"/>
        </w:pPr>
        <w:rPr>
          <w:rFonts w:ascii="Arial Bold" w:hAnsi="Arial Bold" w:hint="default"/>
          <w:b/>
          <w:i w:val="0"/>
          <w:color w:val="CD5800"/>
          <w:sz w:val="32"/>
        </w:rPr>
      </w:lvl>
    </w:lvlOverride>
    <w:lvlOverride w:ilvl="1">
      <w:lvl w:ilvl="1">
        <w:start w:val="1"/>
        <w:numFmt w:val="decimal"/>
        <w:pStyle w:val="Heading2"/>
        <w:lvlText w:val="%1%2."/>
        <w:lvlJc w:val="left"/>
        <w:pPr>
          <w:ind w:left="567" w:hanging="567"/>
        </w:pPr>
        <w:rPr>
          <w:rFonts w:asciiTheme="minorHAnsi" w:hAnsiTheme="minorHAnsi" w:hint="default"/>
          <w:b/>
          <w:i w:val="0"/>
          <w:color w:val="005874"/>
          <w:sz w:val="30"/>
          <w:szCs w:val="30"/>
        </w:rPr>
      </w:lvl>
    </w:lvlOverride>
    <w:lvlOverride w:ilvl="2">
      <w:lvl w:ilvl="2">
        <w:start w:val="1"/>
        <w:numFmt w:val="lowerRoman"/>
        <w:lvlText w:val="%3."/>
        <w:lvlJc w:val="right"/>
        <w:pPr>
          <w:ind w:left="2880" w:hanging="180"/>
        </w:pPr>
        <w:rPr>
          <w:rFonts w:hint="default"/>
        </w:rPr>
      </w:lvl>
    </w:lvlOverride>
    <w:lvlOverride w:ilvl="3">
      <w:lvl w:ilvl="3">
        <w:start w:val="1"/>
        <w:numFmt w:val="decimal"/>
        <w:lvlText w:val="%4."/>
        <w:lvlJc w:val="left"/>
        <w:pPr>
          <w:ind w:left="3600" w:hanging="360"/>
        </w:pPr>
        <w:rPr>
          <w:rFonts w:hint="default"/>
        </w:rPr>
      </w:lvl>
    </w:lvlOverride>
    <w:lvlOverride w:ilvl="4">
      <w:lvl w:ilvl="4">
        <w:start w:val="1"/>
        <w:numFmt w:val="lowerLetter"/>
        <w:lvlText w:val="%5."/>
        <w:lvlJc w:val="left"/>
        <w:pPr>
          <w:ind w:left="4320" w:hanging="360"/>
        </w:pPr>
        <w:rPr>
          <w:rFonts w:hint="default"/>
        </w:rPr>
      </w:lvl>
    </w:lvlOverride>
    <w:lvlOverride w:ilvl="5">
      <w:lvl w:ilvl="5">
        <w:start w:val="1"/>
        <w:numFmt w:val="lowerRoman"/>
        <w:lvlText w:val="%6."/>
        <w:lvlJc w:val="right"/>
        <w:pPr>
          <w:ind w:left="5040" w:hanging="180"/>
        </w:pPr>
        <w:rPr>
          <w:rFonts w:hint="default"/>
        </w:rPr>
      </w:lvl>
    </w:lvlOverride>
    <w:lvlOverride w:ilvl="6">
      <w:lvl w:ilvl="6">
        <w:start w:val="1"/>
        <w:numFmt w:val="decimal"/>
        <w:lvlText w:val="%7."/>
        <w:lvlJc w:val="left"/>
        <w:pPr>
          <w:ind w:left="5760" w:hanging="360"/>
        </w:pPr>
        <w:rPr>
          <w:rFonts w:hint="default"/>
        </w:rPr>
      </w:lvl>
    </w:lvlOverride>
    <w:lvlOverride w:ilvl="7">
      <w:lvl w:ilvl="7">
        <w:start w:val="1"/>
        <w:numFmt w:val="lowerLetter"/>
        <w:lvlText w:val="%8."/>
        <w:lvlJc w:val="left"/>
        <w:pPr>
          <w:ind w:left="6480" w:hanging="360"/>
        </w:pPr>
        <w:rPr>
          <w:rFonts w:hint="default"/>
        </w:rPr>
      </w:lvl>
    </w:lvlOverride>
    <w:lvlOverride w:ilvl="8">
      <w:lvl w:ilvl="8">
        <w:start w:val="1"/>
        <w:numFmt w:val="lowerRoman"/>
        <w:lvlText w:val="%9."/>
        <w:lvlJc w:val="right"/>
        <w:pPr>
          <w:ind w:left="7200" w:hanging="180"/>
        </w:pPr>
        <w:rPr>
          <w:rFonts w:hint="default"/>
        </w:rPr>
      </w:lvl>
    </w:lvlOverride>
  </w:num>
  <w:num w:numId="12">
    <w:abstractNumId w:val="1"/>
  </w:num>
  <w:num w:numId="13">
    <w:abstractNumId w:val="12"/>
  </w:num>
  <w:num w:numId="14">
    <w:abstractNumId w:val="2"/>
    <w:lvlOverride w:ilvl="0">
      <w:startOverride w:val="1"/>
    </w:lvlOverride>
  </w:num>
  <w:num w:numId="15">
    <w:abstractNumId w:val="2"/>
    <w:lvlOverride w:ilvl="0">
      <w:startOverride w:val="1"/>
    </w:lvlOverride>
  </w:num>
  <w:num w:numId="16">
    <w:abstractNumId w:val="9"/>
  </w:num>
  <w:num w:numId="17">
    <w:abstractNumId w:val="12"/>
    <w:lvlOverride w:ilvl="0">
      <w:startOverride w:val="1"/>
      <w:lvl w:ilvl="0">
        <w:start w:val="1"/>
        <w:numFmt w:val="upperLetter"/>
        <w:pStyle w:val="CERHeading1Parts"/>
        <w:lvlText w:val="Part %1:"/>
        <w:lvlJc w:val="left"/>
        <w:pPr>
          <w:ind w:left="1440" w:hanging="360"/>
        </w:pPr>
        <w:rPr>
          <w:rFonts w:asciiTheme="minorHAnsi" w:hAnsiTheme="minorHAnsi" w:hint="default"/>
          <w:b/>
          <w:i w:val="0"/>
          <w:color w:val="005874"/>
          <w:sz w:val="40"/>
          <w:szCs w:val="40"/>
        </w:rPr>
      </w:lvl>
    </w:lvlOverride>
    <w:lvlOverride w:ilvl="1">
      <w:startOverride w:val="1"/>
      <w:lvl w:ilvl="1">
        <w:start w:val="1"/>
        <w:numFmt w:val="decimal"/>
        <w:pStyle w:val="Heading2"/>
        <w:lvlText w:val="%1%2."/>
        <w:lvlJc w:val="left"/>
        <w:pPr>
          <w:ind w:left="567" w:hanging="567"/>
        </w:pPr>
        <w:rPr>
          <w:rFonts w:ascii="Arial" w:hAnsi="Arial"/>
          <w:b w:val="0"/>
          <w:i w:val="0"/>
          <w:color w:val="CD5800"/>
          <w:sz w:val="28"/>
        </w:rPr>
      </w:lvl>
    </w:lvlOverride>
    <w:lvlOverride w:ilvl="2">
      <w:startOverride w:val="1"/>
      <w:lvl w:ilvl="2">
        <w:start w:val="1"/>
        <w:numFmt w:val="lowerRoman"/>
        <w:lvlText w:val="%3."/>
        <w:lvlJc w:val="right"/>
        <w:pPr>
          <w:ind w:left="2880" w:hanging="180"/>
        </w:pPr>
        <w:rPr>
          <w:rFonts w:hint="default"/>
        </w:rPr>
      </w:lvl>
    </w:lvlOverride>
    <w:lvlOverride w:ilvl="3">
      <w:startOverride w:val="1"/>
      <w:lvl w:ilvl="3">
        <w:start w:val="1"/>
        <w:numFmt w:val="decimal"/>
        <w:lvlText w:val="%4."/>
        <w:lvlJc w:val="left"/>
        <w:pPr>
          <w:ind w:left="3600" w:hanging="360"/>
        </w:pPr>
        <w:rPr>
          <w:rFonts w:hint="default"/>
        </w:rPr>
      </w:lvl>
    </w:lvlOverride>
    <w:lvlOverride w:ilvl="4">
      <w:startOverride w:val="1"/>
      <w:lvl w:ilvl="4">
        <w:start w:val="1"/>
        <w:numFmt w:val="lowerLetter"/>
        <w:lvlText w:val="%5."/>
        <w:lvlJc w:val="left"/>
        <w:pPr>
          <w:ind w:left="4320" w:hanging="360"/>
        </w:pPr>
        <w:rPr>
          <w:rFonts w:hint="default"/>
        </w:rPr>
      </w:lvl>
    </w:lvlOverride>
    <w:lvlOverride w:ilvl="5">
      <w:startOverride w:val="1"/>
      <w:lvl w:ilvl="5">
        <w:start w:val="1"/>
        <w:numFmt w:val="lowerRoman"/>
        <w:lvlText w:val="%6."/>
        <w:lvlJc w:val="right"/>
        <w:pPr>
          <w:ind w:left="5040" w:hanging="180"/>
        </w:pPr>
        <w:rPr>
          <w:rFonts w:hint="default"/>
        </w:rPr>
      </w:lvl>
    </w:lvlOverride>
    <w:lvlOverride w:ilvl="6">
      <w:startOverride w:val="1"/>
      <w:lvl w:ilvl="6">
        <w:start w:val="1"/>
        <w:numFmt w:val="decimal"/>
        <w:lvlText w:val="%7."/>
        <w:lvlJc w:val="left"/>
        <w:pPr>
          <w:ind w:left="5760" w:hanging="360"/>
        </w:pPr>
        <w:rPr>
          <w:rFonts w:hint="default"/>
        </w:rPr>
      </w:lvl>
    </w:lvlOverride>
    <w:lvlOverride w:ilvl="7">
      <w:startOverride w:val="1"/>
      <w:lvl w:ilvl="7">
        <w:start w:val="1"/>
        <w:numFmt w:val="lowerLetter"/>
        <w:lvlText w:val="%8."/>
        <w:lvlJc w:val="left"/>
        <w:pPr>
          <w:ind w:left="6480" w:hanging="360"/>
        </w:pPr>
        <w:rPr>
          <w:rFonts w:hint="default"/>
        </w:rPr>
      </w:lvl>
    </w:lvlOverride>
    <w:lvlOverride w:ilvl="8">
      <w:startOverride w:val="1"/>
      <w:lvl w:ilvl="8">
        <w:start w:val="1"/>
        <w:numFmt w:val="lowerRoman"/>
        <w:lvlText w:val="%9."/>
        <w:lvlJc w:val="right"/>
        <w:pPr>
          <w:ind w:left="7200" w:hanging="180"/>
        </w:pPr>
        <w:rPr>
          <w:rFonts w:hint="default"/>
        </w:rPr>
      </w:lvl>
    </w:lvlOverride>
  </w:num>
  <w:num w:numId="18">
    <w:abstractNumId w:val="13"/>
  </w:num>
  <w:num w:numId="19">
    <w:abstractNumId w:val="12"/>
  </w:num>
  <w:num w:numId="20">
    <w:abstractNumId w:val="8"/>
    <w:lvlOverride w:ilvl="0">
      <w:startOverride w:val="1"/>
    </w:lvlOverride>
  </w:num>
  <w:num w:numId="21">
    <w:abstractNumId w:val="3"/>
    <w:lvlOverride w:ilvl="0">
      <w:startOverride w:val="1"/>
    </w:lvlOverride>
  </w:num>
  <w:num w:numId="22">
    <w:abstractNumId w:val="12"/>
  </w:num>
  <w:num w:numId="23">
    <w:abstractNumId w:val="12"/>
  </w:num>
  <w:num w:numId="24">
    <w:abstractNumId w:val="12"/>
    <w:lvlOverride w:ilvl="0">
      <w:startOverride w:val="1"/>
    </w:lvlOverride>
    <w:lvlOverride w:ilvl="1">
      <w:startOverride w:val="36274064"/>
    </w:lvlOverride>
    <w:lvlOverride w:ilvl="2">
      <w:startOverride w:val="8887728"/>
    </w:lvlOverride>
    <w:lvlOverride w:ilvl="3">
      <w:startOverride w:val="39821456"/>
    </w:lvlOverride>
    <w:lvlOverride w:ilvl="4">
      <w:startOverride w:val="36272432"/>
    </w:lvlOverride>
    <w:lvlOverride w:ilvl="5">
      <w:startOverride w:val="39821552"/>
    </w:lvlOverride>
    <w:lvlOverride w:ilvl="6">
      <w:startOverride w:val="8886672"/>
    </w:lvlOverride>
    <w:lvlOverride w:ilvl="7">
      <w:startOverride w:val="36272528"/>
    </w:lvlOverride>
    <w:lvlOverride w:ilvl="8">
      <w:startOverride w:val="40829504"/>
    </w:lvlOverride>
  </w:num>
  <w:num w:numId="25">
    <w:abstractNumId w:val="12"/>
  </w:num>
  <w:num w:numId="26">
    <w:abstractNumId w:val="12"/>
    <w:lvlOverride w:ilvl="0">
      <w:startOverride w:val="1"/>
    </w:lvlOverride>
    <w:lvlOverride w:ilvl="1">
      <w:startOverride w:val="1"/>
    </w:lvlOverride>
    <w:lvlOverride w:ilvl="2">
      <w:startOverride w:val="1"/>
    </w:lvlOverride>
    <w:lvlOverride w:ilvl="3">
      <w:startOverride w:val="39821456"/>
    </w:lvlOverride>
    <w:lvlOverride w:ilvl="4">
      <w:startOverride w:val="36272432"/>
    </w:lvlOverride>
    <w:lvlOverride w:ilvl="5">
      <w:startOverride w:val="39821552"/>
    </w:lvlOverride>
    <w:lvlOverride w:ilvl="6">
      <w:startOverride w:val="8886672"/>
    </w:lvlOverride>
    <w:lvlOverride w:ilvl="7">
      <w:startOverride w:val="36272528"/>
    </w:lvlOverride>
    <w:lvlOverride w:ilvl="8">
      <w:startOverride w:val="40829504"/>
    </w:lvlOverride>
  </w:num>
  <w:num w:numId="27">
    <w:abstractNumId w:val="12"/>
    <w:lvlOverride w:ilvl="0">
      <w:startOverride w:val="1"/>
    </w:lvlOverride>
    <w:lvlOverride w:ilvl="1">
      <w:startOverride w:val="1"/>
    </w:lvlOverride>
    <w:lvlOverride w:ilvl="2">
      <w:startOverride w:val="1"/>
    </w:lvlOverride>
    <w:lvlOverride w:ilvl="3">
      <w:startOverride w:val="39821456"/>
    </w:lvlOverride>
    <w:lvlOverride w:ilvl="4">
      <w:startOverride w:val="36272432"/>
    </w:lvlOverride>
    <w:lvlOverride w:ilvl="5">
      <w:startOverride w:val="39821552"/>
    </w:lvlOverride>
    <w:lvlOverride w:ilvl="6">
      <w:startOverride w:val="8886672"/>
    </w:lvlOverride>
    <w:lvlOverride w:ilvl="7">
      <w:startOverride w:val="36272528"/>
    </w:lvlOverride>
    <w:lvlOverride w:ilvl="8">
      <w:startOverride w:val="40829504"/>
    </w:lvlOverride>
  </w:num>
  <w:num w:numId="28">
    <w:abstractNumId w:val="2"/>
    <w:lvlOverride w:ilvl="0">
      <w:startOverride w:val="1"/>
    </w:lvlOverride>
  </w:num>
  <w:num w:numId="29">
    <w:abstractNumId w:val="2"/>
    <w:lvlOverride w:ilvl="0">
      <w:startOverride w:val="1"/>
    </w:lvlOverride>
  </w:num>
  <w:num w:numId="30">
    <w:abstractNumId w:val="2"/>
    <w:lvlOverride w:ilvl="0">
      <w:startOverride w:val="1"/>
    </w:lvlOverride>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5"/>
  <w:removePersonalInformation/>
  <w:removeDateAndTime/>
  <w:proofState w:spelling="clean" w:grammar="clean"/>
  <w:stylePaneFormatFilter w:val="9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1"/>
  <w:stylePaneSortMethod w:val="0000"/>
  <w:documentProtection w:edit="forms" w:enforcement="1" w:spinCount="100000" w:hashValue="M1FRXPXFtjK1zABw2VoMJWI80PWu+UyeP+DFOB6mOMs=" w:saltValue="1e8/f3LH35bFWzv0oOtX1Q==" w:algorithmName="SHA-256"/>
  <w:defaultTabStop w:val="567"/>
  <w:drawingGridHorizontalSpacing w:val="11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86CFB"/>
    <w:rsid w:val="00002A02"/>
    <w:rsid w:val="00003156"/>
    <w:rsid w:val="00011CA7"/>
    <w:rsid w:val="0001211E"/>
    <w:rsid w:val="00012D3C"/>
    <w:rsid w:val="00012DE1"/>
    <w:rsid w:val="00023461"/>
    <w:rsid w:val="00024E60"/>
    <w:rsid w:val="00025030"/>
    <w:rsid w:val="000279AC"/>
    <w:rsid w:val="00033B7A"/>
    <w:rsid w:val="00033DB5"/>
    <w:rsid w:val="000353CB"/>
    <w:rsid w:val="00035763"/>
    <w:rsid w:val="0003667A"/>
    <w:rsid w:val="00036CBC"/>
    <w:rsid w:val="00037C1D"/>
    <w:rsid w:val="00043471"/>
    <w:rsid w:val="00044EFD"/>
    <w:rsid w:val="00047059"/>
    <w:rsid w:val="00047CB9"/>
    <w:rsid w:val="00047EF3"/>
    <w:rsid w:val="000526BA"/>
    <w:rsid w:val="00053664"/>
    <w:rsid w:val="000540F1"/>
    <w:rsid w:val="00054655"/>
    <w:rsid w:val="00060C0D"/>
    <w:rsid w:val="00060F1B"/>
    <w:rsid w:val="000647F4"/>
    <w:rsid w:val="0006577A"/>
    <w:rsid w:val="00065BE8"/>
    <w:rsid w:val="000700D2"/>
    <w:rsid w:val="000701AE"/>
    <w:rsid w:val="00073A00"/>
    <w:rsid w:val="0007420D"/>
    <w:rsid w:val="00075A23"/>
    <w:rsid w:val="00083AE3"/>
    <w:rsid w:val="00084A47"/>
    <w:rsid w:val="000856F7"/>
    <w:rsid w:val="00091C5B"/>
    <w:rsid w:val="00094638"/>
    <w:rsid w:val="00095B6D"/>
    <w:rsid w:val="00096549"/>
    <w:rsid w:val="00097545"/>
    <w:rsid w:val="000975B7"/>
    <w:rsid w:val="000979DD"/>
    <w:rsid w:val="00097AF4"/>
    <w:rsid w:val="000A07FD"/>
    <w:rsid w:val="000A5151"/>
    <w:rsid w:val="000A5F69"/>
    <w:rsid w:val="000B0107"/>
    <w:rsid w:val="000B0510"/>
    <w:rsid w:val="000B2F01"/>
    <w:rsid w:val="000B5A17"/>
    <w:rsid w:val="000B67B4"/>
    <w:rsid w:val="000B689A"/>
    <w:rsid w:val="000B6C8E"/>
    <w:rsid w:val="000C133F"/>
    <w:rsid w:val="000C2F22"/>
    <w:rsid w:val="000C61CA"/>
    <w:rsid w:val="000C7322"/>
    <w:rsid w:val="000D26FD"/>
    <w:rsid w:val="000D31EE"/>
    <w:rsid w:val="000D5A52"/>
    <w:rsid w:val="000E0A6A"/>
    <w:rsid w:val="000E1E37"/>
    <w:rsid w:val="000E2BA7"/>
    <w:rsid w:val="000E2E12"/>
    <w:rsid w:val="000E5690"/>
    <w:rsid w:val="000E60AC"/>
    <w:rsid w:val="000E6A14"/>
    <w:rsid w:val="000F07D7"/>
    <w:rsid w:val="000F08E3"/>
    <w:rsid w:val="000F3B70"/>
    <w:rsid w:val="000F444E"/>
    <w:rsid w:val="000F60FF"/>
    <w:rsid w:val="000F6E07"/>
    <w:rsid w:val="001022CF"/>
    <w:rsid w:val="001025CC"/>
    <w:rsid w:val="00103087"/>
    <w:rsid w:val="00103859"/>
    <w:rsid w:val="00103DAE"/>
    <w:rsid w:val="00105E16"/>
    <w:rsid w:val="00107DE8"/>
    <w:rsid w:val="00110582"/>
    <w:rsid w:val="00110B0F"/>
    <w:rsid w:val="00111B1E"/>
    <w:rsid w:val="001143D9"/>
    <w:rsid w:val="00115240"/>
    <w:rsid w:val="00116C74"/>
    <w:rsid w:val="00120C71"/>
    <w:rsid w:val="00122C3B"/>
    <w:rsid w:val="00123BAD"/>
    <w:rsid w:val="00126484"/>
    <w:rsid w:val="00126AC2"/>
    <w:rsid w:val="00127FDC"/>
    <w:rsid w:val="001329B0"/>
    <w:rsid w:val="0013469E"/>
    <w:rsid w:val="00143158"/>
    <w:rsid w:val="00145CBA"/>
    <w:rsid w:val="00146152"/>
    <w:rsid w:val="001540EC"/>
    <w:rsid w:val="00154577"/>
    <w:rsid w:val="00156210"/>
    <w:rsid w:val="001575A4"/>
    <w:rsid w:val="00160FAD"/>
    <w:rsid w:val="00162AC2"/>
    <w:rsid w:val="00163DF8"/>
    <w:rsid w:val="0016419C"/>
    <w:rsid w:val="00166C0C"/>
    <w:rsid w:val="00171447"/>
    <w:rsid w:val="0017251F"/>
    <w:rsid w:val="00173239"/>
    <w:rsid w:val="00177F39"/>
    <w:rsid w:val="00183024"/>
    <w:rsid w:val="001906B0"/>
    <w:rsid w:val="001908CF"/>
    <w:rsid w:val="00194199"/>
    <w:rsid w:val="00194F48"/>
    <w:rsid w:val="0019567D"/>
    <w:rsid w:val="00196CA8"/>
    <w:rsid w:val="001A05A7"/>
    <w:rsid w:val="001A0DB5"/>
    <w:rsid w:val="001A200E"/>
    <w:rsid w:val="001A5900"/>
    <w:rsid w:val="001A648A"/>
    <w:rsid w:val="001A66A6"/>
    <w:rsid w:val="001A6DFC"/>
    <w:rsid w:val="001A769F"/>
    <w:rsid w:val="001B1EA6"/>
    <w:rsid w:val="001B4366"/>
    <w:rsid w:val="001B51CA"/>
    <w:rsid w:val="001B5D9F"/>
    <w:rsid w:val="001C14D5"/>
    <w:rsid w:val="001C1944"/>
    <w:rsid w:val="001C46BA"/>
    <w:rsid w:val="001C4CE6"/>
    <w:rsid w:val="001C4F15"/>
    <w:rsid w:val="001C5E36"/>
    <w:rsid w:val="001D0749"/>
    <w:rsid w:val="001D511B"/>
    <w:rsid w:val="001D53DE"/>
    <w:rsid w:val="001D7B45"/>
    <w:rsid w:val="001D7BFC"/>
    <w:rsid w:val="001D7ED1"/>
    <w:rsid w:val="001E0910"/>
    <w:rsid w:val="001E5B57"/>
    <w:rsid w:val="001E63EC"/>
    <w:rsid w:val="001F3761"/>
    <w:rsid w:val="001F6583"/>
    <w:rsid w:val="001F7571"/>
    <w:rsid w:val="00201147"/>
    <w:rsid w:val="00201CF8"/>
    <w:rsid w:val="0020289F"/>
    <w:rsid w:val="00204A67"/>
    <w:rsid w:val="00206775"/>
    <w:rsid w:val="0021034D"/>
    <w:rsid w:val="0021040F"/>
    <w:rsid w:val="002217F1"/>
    <w:rsid w:val="00222569"/>
    <w:rsid w:val="0022435C"/>
    <w:rsid w:val="002254C4"/>
    <w:rsid w:val="00225B7D"/>
    <w:rsid w:val="002260B0"/>
    <w:rsid w:val="002260BC"/>
    <w:rsid w:val="00230FE4"/>
    <w:rsid w:val="00232A6E"/>
    <w:rsid w:val="00232CA9"/>
    <w:rsid w:val="00232EFA"/>
    <w:rsid w:val="002335CE"/>
    <w:rsid w:val="002349F5"/>
    <w:rsid w:val="002366A4"/>
    <w:rsid w:val="002420C2"/>
    <w:rsid w:val="00242CBB"/>
    <w:rsid w:val="002451F0"/>
    <w:rsid w:val="00246C56"/>
    <w:rsid w:val="00247408"/>
    <w:rsid w:val="00251ABC"/>
    <w:rsid w:val="00253B61"/>
    <w:rsid w:val="00253E79"/>
    <w:rsid w:val="00255C2B"/>
    <w:rsid w:val="00256D14"/>
    <w:rsid w:val="00261F80"/>
    <w:rsid w:val="002625AB"/>
    <w:rsid w:val="00263ED0"/>
    <w:rsid w:val="002646B7"/>
    <w:rsid w:val="002729CB"/>
    <w:rsid w:val="00274C19"/>
    <w:rsid w:val="00275F2C"/>
    <w:rsid w:val="0027737C"/>
    <w:rsid w:val="00277C03"/>
    <w:rsid w:val="002822F4"/>
    <w:rsid w:val="002829C8"/>
    <w:rsid w:val="00286CFB"/>
    <w:rsid w:val="002872CC"/>
    <w:rsid w:val="002902D4"/>
    <w:rsid w:val="00290727"/>
    <w:rsid w:val="002929E3"/>
    <w:rsid w:val="0029634D"/>
    <w:rsid w:val="00297CC3"/>
    <w:rsid w:val="002A1751"/>
    <w:rsid w:val="002A1817"/>
    <w:rsid w:val="002A197F"/>
    <w:rsid w:val="002A246E"/>
    <w:rsid w:val="002A6C7B"/>
    <w:rsid w:val="002A6FD2"/>
    <w:rsid w:val="002B039B"/>
    <w:rsid w:val="002B1055"/>
    <w:rsid w:val="002B2127"/>
    <w:rsid w:val="002B340A"/>
    <w:rsid w:val="002B446E"/>
    <w:rsid w:val="002B59E6"/>
    <w:rsid w:val="002B64A0"/>
    <w:rsid w:val="002B66D6"/>
    <w:rsid w:val="002B6EB8"/>
    <w:rsid w:val="002B6FCF"/>
    <w:rsid w:val="002C0828"/>
    <w:rsid w:val="002C3257"/>
    <w:rsid w:val="002D0C02"/>
    <w:rsid w:val="002D1A10"/>
    <w:rsid w:val="002D27FA"/>
    <w:rsid w:val="002D68FB"/>
    <w:rsid w:val="002D7403"/>
    <w:rsid w:val="002E0532"/>
    <w:rsid w:val="002E7862"/>
    <w:rsid w:val="002F3D09"/>
    <w:rsid w:val="002F4170"/>
    <w:rsid w:val="002F6410"/>
    <w:rsid w:val="0030123D"/>
    <w:rsid w:val="00302EA7"/>
    <w:rsid w:val="00304F30"/>
    <w:rsid w:val="00304F58"/>
    <w:rsid w:val="00307DF9"/>
    <w:rsid w:val="00307F60"/>
    <w:rsid w:val="00310B33"/>
    <w:rsid w:val="00310DD6"/>
    <w:rsid w:val="00311E4F"/>
    <w:rsid w:val="003121F1"/>
    <w:rsid w:val="003130BF"/>
    <w:rsid w:val="003163CA"/>
    <w:rsid w:val="0031711D"/>
    <w:rsid w:val="00317EE7"/>
    <w:rsid w:val="003202B9"/>
    <w:rsid w:val="003202C8"/>
    <w:rsid w:val="00321E00"/>
    <w:rsid w:val="003228B1"/>
    <w:rsid w:val="003239DA"/>
    <w:rsid w:val="00326FBD"/>
    <w:rsid w:val="0032703C"/>
    <w:rsid w:val="003355E4"/>
    <w:rsid w:val="00344271"/>
    <w:rsid w:val="0034499D"/>
    <w:rsid w:val="003514B4"/>
    <w:rsid w:val="0035159E"/>
    <w:rsid w:val="00355277"/>
    <w:rsid w:val="00363A98"/>
    <w:rsid w:val="00366FCB"/>
    <w:rsid w:val="00374434"/>
    <w:rsid w:val="0037570C"/>
    <w:rsid w:val="00384661"/>
    <w:rsid w:val="00384AC6"/>
    <w:rsid w:val="00385F6D"/>
    <w:rsid w:val="00386D09"/>
    <w:rsid w:val="00391320"/>
    <w:rsid w:val="00392352"/>
    <w:rsid w:val="0039395F"/>
    <w:rsid w:val="00393A72"/>
    <w:rsid w:val="003948F3"/>
    <w:rsid w:val="00396DC3"/>
    <w:rsid w:val="00397C83"/>
    <w:rsid w:val="003A0412"/>
    <w:rsid w:val="003A09D5"/>
    <w:rsid w:val="003A11A7"/>
    <w:rsid w:val="003A1A6A"/>
    <w:rsid w:val="003A476A"/>
    <w:rsid w:val="003A7E0D"/>
    <w:rsid w:val="003B0D05"/>
    <w:rsid w:val="003B1B8F"/>
    <w:rsid w:val="003B1D0D"/>
    <w:rsid w:val="003B2136"/>
    <w:rsid w:val="003B33C1"/>
    <w:rsid w:val="003B7031"/>
    <w:rsid w:val="003B7314"/>
    <w:rsid w:val="003B7814"/>
    <w:rsid w:val="003C1CD9"/>
    <w:rsid w:val="003C286F"/>
    <w:rsid w:val="003C6EE7"/>
    <w:rsid w:val="003D1D16"/>
    <w:rsid w:val="003D2A8A"/>
    <w:rsid w:val="003D3365"/>
    <w:rsid w:val="003D5476"/>
    <w:rsid w:val="003D7F68"/>
    <w:rsid w:val="003D7FDA"/>
    <w:rsid w:val="003E63AA"/>
    <w:rsid w:val="003F0B5B"/>
    <w:rsid w:val="003F2E6C"/>
    <w:rsid w:val="003F441F"/>
    <w:rsid w:val="003F6103"/>
    <w:rsid w:val="003F6FFA"/>
    <w:rsid w:val="003F7460"/>
    <w:rsid w:val="00400DFB"/>
    <w:rsid w:val="00405861"/>
    <w:rsid w:val="004077EA"/>
    <w:rsid w:val="00407DB6"/>
    <w:rsid w:val="00410B6C"/>
    <w:rsid w:val="00415151"/>
    <w:rsid w:val="00417784"/>
    <w:rsid w:val="00421B3C"/>
    <w:rsid w:val="004234D6"/>
    <w:rsid w:val="0043241A"/>
    <w:rsid w:val="00432BCC"/>
    <w:rsid w:val="00432BF7"/>
    <w:rsid w:val="004339BD"/>
    <w:rsid w:val="00437738"/>
    <w:rsid w:val="00437FEB"/>
    <w:rsid w:val="00442DE2"/>
    <w:rsid w:val="004445D1"/>
    <w:rsid w:val="0044497F"/>
    <w:rsid w:val="004452C2"/>
    <w:rsid w:val="00446335"/>
    <w:rsid w:val="0044641B"/>
    <w:rsid w:val="00450238"/>
    <w:rsid w:val="00450FF1"/>
    <w:rsid w:val="00453D30"/>
    <w:rsid w:val="00454478"/>
    <w:rsid w:val="00455D5B"/>
    <w:rsid w:val="004569BF"/>
    <w:rsid w:val="00456B34"/>
    <w:rsid w:val="00456E3F"/>
    <w:rsid w:val="00460CD3"/>
    <w:rsid w:val="00462B0C"/>
    <w:rsid w:val="004632AC"/>
    <w:rsid w:val="00464919"/>
    <w:rsid w:val="00465ED1"/>
    <w:rsid w:val="00467529"/>
    <w:rsid w:val="004675C2"/>
    <w:rsid w:val="00470F21"/>
    <w:rsid w:val="00473E4B"/>
    <w:rsid w:val="004747A6"/>
    <w:rsid w:val="004748BD"/>
    <w:rsid w:val="00475387"/>
    <w:rsid w:val="004758EC"/>
    <w:rsid w:val="00480876"/>
    <w:rsid w:val="00480EAF"/>
    <w:rsid w:val="00480FD3"/>
    <w:rsid w:val="00484E7E"/>
    <w:rsid w:val="00490F1C"/>
    <w:rsid w:val="0049337A"/>
    <w:rsid w:val="00496EC5"/>
    <w:rsid w:val="00497531"/>
    <w:rsid w:val="004A05B6"/>
    <w:rsid w:val="004A15E4"/>
    <w:rsid w:val="004A1DA6"/>
    <w:rsid w:val="004A2624"/>
    <w:rsid w:val="004A276D"/>
    <w:rsid w:val="004A34CD"/>
    <w:rsid w:val="004A353D"/>
    <w:rsid w:val="004A357D"/>
    <w:rsid w:val="004A5B6E"/>
    <w:rsid w:val="004A634F"/>
    <w:rsid w:val="004B5F5C"/>
    <w:rsid w:val="004B6EFB"/>
    <w:rsid w:val="004C0D33"/>
    <w:rsid w:val="004C24C7"/>
    <w:rsid w:val="004C2679"/>
    <w:rsid w:val="004C5B2C"/>
    <w:rsid w:val="004C7AEE"/>
    <w:rsid w:val="004D0615"/>
    <w:rsid w:val="004D3795"/>
    <w:rsid w:val="004D3A8F"/>
    <w:rsid w:val="004D3FCF"/>
    <w:rsid w:val="004D45C0"/>
    <w:rsid w:val="004E046E"/>
    <w:rsid w:val="004E39E8"/>
    <w:rsid w:val="004E502B"/>
    <w:rsid w:val="004E606C"/>
    <w:rsid w:val="004E6FA4"/>
    <w:rsid w:val="004E7C89"/>
    <w:rsid w:val="004F03FB"/>
    <w:rsid w:val="004F4E64"/>
    <w:rsid w:val="004F6051"/>
    <w:rsid w:val="005016F6"/>
    <w:rsid w:val="00505A25"/>
    <w:rsid w:val="00505CD8"/>
    <w:rsid w:val="00505FA2"/>
    <w:rsid w:val="0050723F"/>
    <w:rsid w:val="0051236D"/>
    <w:rsid w:val="005141F5"/>
    <w:rsid w:val="00515880"/>
    <w:rsid w:val="00515B47"/>
    <w:rsid w:val="005172DA"/>
    <w:rsid w:val="005172E6"/>
    <w:rsid w:val="005201DC"/>
    <w:rsid w:val="00525175"/>
    <w:rsid w:val="005273F0"/>
    <w:rsid w:val="005302BD"/>
    <w:rsid w:val="0053234F"/>
    <w:rsid w:val="00535C74"/>
    <w:rsid w:val="00537546"/>
    <w:rsid w:val="00537741"/>
    <w:rsid w:val="00540E1F"/>
    <w:rsid w:val="00544513"/>
    <w:rsid w:val="00545E60"/>
    <w:rsid w:val="00550C16"/>
    <w:rsid w:val="0055122E"/>
    <w:rsid w:val="005533E7"/>
    <w:rsid w:val="005538F1"/>
    <w:rsid w:val="00553ED4"/>
    <w:rsid w:val="00553F12"/>
    <w:rsid w:val="00554330"/>
    <w:rsid w:val="00555BC4"/>
    <w:rsid w:val="005577A2"/>
    <w:rsid w:val="00561A0F"/>
    <w:rsid w:val="00564B31"/>
    <w:rsid w:val="00565A1F"/>
    <w:rsid w:val="00565CE7"/>
    <w:rsid w:val="00565D7A"/>
    <w:rsid w:val="00565DCE"/>
    <w:rsid w:val="00565EF0"/>
    <w:rsid w:val="00566DF8"/>
    <w:rsid w:val="00567067"/>
    <w:rsid w:val="00567A42"/>
    <w:rsid w:val="00570EA3"/>
    <w:rsid w:val="00571748"/>
    <w:rsid w:val="005725DB"/>
    <w:rsid w:val="005747BD"/>
    <w:rsid w:val="005818FA"/>
    <w:rsid w:val="00581BAD"/>
    <w:rsid w:val="005846B3"/>
    <w:rsid w:val="00586825"/>
    <w:rsid w:val="00587070"/>
    <w:rsid w:val="00587DE5"/>
    <w:rsid w:val="005909AB"/>
    <w:rsid w:val="00590B87"/>
    <w:rsid w:val="00590D15"/>
    <w:rsid w:val="00591630"/>
    <w:rsid w:val="005A1649"/>
    <w:rsid w:val="005A1701"/>
    <w:rsid w:val="005A1F79"/>
    <w:rsid w:val="005A2350"/>
    <w:rsid w:val="005A4160"/>
    <w:rsid w:val="005A4497"/>
    <w:rsid w:val="005A775B"/>
    <w:rsid w:val="005B170F"/>
    <w:rsid w:val="005B45D0"/>
    <w:rsid w:val="005B5447"/>
    <w:rsid w:val="005C095E"/>
    <w:rsid w:val="005C0CB1"/>
    <w:rsid w:val="005C2403"/>
    <w:rsid w:val="005C30E2"/>
    <w:rsid w:val="005C4CB3"/>
    <w:rsid w:val="005C603A"/>
    <w:rsid w:val="005C69BF"/>
    <w:rsid w:val="005D1BFB"/>
    <w:rsid w:val="005D2FF0"/>
    <w:rsid w:val="005D3015"/>
    <w:rsid w:val="005D49C9"/>
    <w:rsid w:val="005D65BC"/>
    <w:rsid w:val="005D7B12"/>
    <w:rsid w:val="005E3874"/>
    <w:rsid w:val="005E46FD"/>
    <w:rsid w:val="005E7FCE"/>
    <w:rsid w:val="005F045B"/>
    <w:rsid w:val="005F2ED3"/>
    <w:rsid w:val="005F45DD"/>
    <w:rsid w:val="005F48AA"/>
    <w:rsid w:val="005F6B0F"/>
    <w:rsid w:val="006017DF"/>
    <w:rsid w:val="00603ECA"/>
    <w:rsid w:val="006042ED"/>
    <w:rsid w:val="00606748"/>
    <w:rsid w:val="00607380"/>
    <w:rsid w:val="006074B7"/>
    <w:rsid w:val="00614FE5"/>
    <w:rsid w:val="00616DDF"/>
    <w:rsid w:val="006201B6"/>
    <w:rsid w:val="0062060D"/>
    <w:rsid w:val="00621798"/>
    <w:rsid w:val="0062275A"/>
    <w:rsid w:val="00625746"/>
    <w:rsid w:val="0062580C"/>
    <w:rsid w:val="00625A52"/>
    <w:rsid w:val="00627411"/>
    <w:rsid w:val="00634724"/>
    <w:rsid w:val="006358C4"/>
    <w:rsid w:val="00635916"/>
    <w:rsid w:val="0063617A"/>
    <w:rsid w:val="00636EF0"/>
    <w:rsid w:val="00640AAF"/>
    <w:rsid w:val="006430D8"/>
    <w:rsid w:val="00643DE8"/>
    <w:rsid w:val="00644306"/>
    <w:rsid w:val="00645D31"/>
    <w:rsid w:val="00645E21"/>
    <w:rsid w:val="0064688E"/>
    <w:rsid w:val="0065074E"/>
    <w:rsid w:val="00651F5C"/>
    <w:rsid w:val="006529EA"/>
    <w:rsid w:val="00653232"/>
    <w:rsid w:val="00653F7D"/>
    <w:rsid w:val="006569E8"/>
    <w:rsid w:val="00660239"/>
    <w:rsid w:val="00661CD3"/>
    <w:rsid w:val="00662DC3"/>
    <w:rsid w:val="00663393"/>
    <w:rsid w:val="00663C4C"/>
    <w:rsid w:val="00663DE8"/>
    <w:rsid w:val="0066723E"/>
    <w:rsid w:val="00667FF8"/>
    <w:rsid w:val="0067040A"/>
    <w:rsid w:val="00671F03"/>
    <w:rsid w:val="0067243B"/>
    <w:rsid w:val="0067409B"/>
    <w:rsid w:val="00674A1E"/>
    <w:rsid w:val="00675D1C"/>
    <w:rsid w:val="0067654B"/>
    <w:rsid w:val="00682D22"/>
    <w:rsid w:val="006845E7"/>
    <w:rsid w:val="00685D76"/>
    <w:rsid w:val="0069096F"/>
    <w:rsid w:val="00690E0E"/>
    <w:rsid w:val="006923F4"/>
    <w:rsid w:val="006931DB"/>
    <w:rsid w:val="00696874"/>
    <w:rsid w:val="006978D5"/>
    <w:rsid w:val="006A4C69"/>
    <w:rsid w:val="006A75D4"/>
    <w:rsid w:val="006B0711"/>
    <w:rsid w:val="006B0A68"/>
    <w:rsid w:val="006B1E54"/>
    <w:rsid w:val="006B21B1"/>
    <w:rsid w:val="006B512F"/>
    <w:rsid w:val="006B5490"/>
    <w:rsid w:val="006B7182"/>
    <w:rsid w:val="006B73BB"/>
    <w:rsid w:val="006C076E"/>
    <w:rsid w:val="006C5D08"/>
    <w:rsid w:val="006C60AA"/>
    <w:rsid w:val="006C6AFA"/>
    <w:rsid w:val="006D0462"/>
    <w:rsid w:val="006D0DB4"/>
    <w:rsid w:val="006D1016"/>
    <w:rsid w:val="006D3F93"/>
    <w:rsid w:val="006E1697"/>
    <w:rsid w:val="006E2436"/>
    <w:rsid w:val="006E4852"/>
    <w:rsid w:val="006E687F"/>
    <w:rsid w:val="006E7B74"/>
    <w:rsid w:val="006F4491"/>
    <w:rsid w:val="006F543C"/>
    <w:rsid w:val="006F694D"/>
    <w:rsid w:val="006F6B6B"/>
    <w:rsid w:val="007021B7"/>
    <w:rsid w:val="00704B1B"/>
    <w:rsid w:val="00705872"/>
    <w:rsid w:val="00706F56"/>
    <w:rsid w:val="00710C10"/>
    <w:rsid w:val="0071124E"/>
    <w:rsid w:val="00711C50"/>
    <w:rsid w:val="007140DF"/>
    <w:rsid w:val="00714A80"/>
    <w:rsid w:val="007157B4"/>
    <w:rsid w:val="00716111"/>
    <w:rsid w:val="00716DD7"/>
    <w:rsid w:val="007234A3"/>
    <w:rsid w:val="00725471"/>
    <w:rsid w:val="00727C5E"/>
    <w:rsid w:val="00730AFF"/>
    <w:rsid w:val="00733DAD"/>
    <w:rsid w:val="00735BB8"/>
    <w:rsid w:val="007367C7"/>
    <w:rsid w:val="00741034"/>
    <w:rsid w:val="007411A9"/>
    <w:rsid w:val="00742999"/>
    <w:rsid w:val="00743CE6"/>
    <w:rsid w:val="007464CF"/>
    <w:rsid w:val="007508B9"/>
    <w:rsid w:val="00751FF9"/>
    <w:rsid w:val="00755A3E"/>
    <w:rsid w:val="00757F82"/>
    <w:rsid w:val="007622E7"/>
    <w:rsid w:val="007636BF"/>
    <w:rsid w:val="0076396C"/>
    <w:rsid w:val="0076697D"/>
    <w:rsid w:val="007733C4"/>
    <w:rsid w:val="00774CEF"/>
    <w:rsid w:val="007754E6"/>
    <w:rsid w:val="007768A6"/>
    <w:rsid w:val="007779B6"/>
    <w:rsid w:val="00780421"/>
    <w:rsid w:val="007817E8"/>
    <w:rsid w:val="007821C2"/>
    <w:rsid w:val="00783196"/>
    <w:rsid w:val="00784A05"/>
    <w:rsid w:val="00786FC5"/>
    <w:rsid w:val="00790CC3"/>
    <w:rsid w:val="007913EC"/>
    <w:rsid w:val="00791C58"/>
    <w:rsid w:val="0079327A"/>
    <w:rsid w:val="00794024"/>
    <w:rsid w:val="007A0472"/>
    <w:rsid w:val="007A0AB7"/>
    <w:rsid w:val="007A1A26"/>
    <w:rsid w:val="007A2AD4"/>
    <w:rsid w:val="007A2D7C"/>
    <w:rsid w:val="007A6057"/>
    <w:rsid w:val="007A7087"/>
    <w:rsid w:val="007B20B4"/>
    <w:rsid w:val="007B2F76"/>
    <w:rsid w:val="007B3C50"/>
    <w:rsid w:val="007B53E9"/>
    <w:rsid w:val="007B5DBF"/>
    <w:rsid w:val="007B684F"/>
    <w:rsid w:val="007C1406"/>
    <w:rsid w:val="007C2978"/>
    <w:rsid w:val="007D1893"/>
    <w:rsid w:val="007D3DF0"/>
    <w:rsid w:val="007D4021"/>
    <w:rsid w:val="007D5BC9"/>
    <w:rsid w:val="007E05EF"/>
    <w:rsid w:val="007E06B3"/>
    <w:rsid w:val="007E12C1"/>
    <w:rsid w:val="007E1D9E"/>
    <w:rsid w:val="007E221D"/>
    <w:rsid w:val="007E2349"/>
    <w:rsid w:val="007E2BD7"/>
    <w:rsid w:val="007E4DAA"/>
    <w:rsid w:val="007E5275"/>
    <w:rsid w:val="007E7122"/>
    <w:rsid w:val="007E75E6"/>
    <w:rsid w:val="007F1105"/>
    <w:rsid w:val="007F163E"/>
    <w:rsid w:val="007F249C"/>
    <w:rsid w:val="007F274C"/>
    <w:rsid w:val="007F573A"/>
    <w:rsid w:val="007F631E"/>
    <w:rsid w:val="0080081D"/>
    <w:rsid w:val="00803749"/>
    <w:rsid w:val="00804027"/>
    <w:rsid w:val="008064A9"/>
    <w:rsid w:val="0080750C"/>
    <w:rsid w:val="00813813"/>
    <w:rsid w:val="00816949"/>
    <w:rsid w:val="008207FB"/>
    <w:rsid w:val="00821996"/>
    <w:rsid w:val="00822C66"/>
    <w:rsid w:val="00824576"/>
    <w:rsid w:val="00826C73"/>
    <w:rsid w:val="00830073"/>
    <w:rsid w:val="008305C7"/>
    <w:rsid w:val="00831070"/>
    <w:rsid w:val="008325B3"/>
    <w:rsid w:val="00835CC9"/>
    <w:rsid w:val="00840BB9"/>
    <w:rsid w:val="0084143E"/>
    <w:rsid w:val="00841708"/>
    <w:rsid w:val="00850E5E"/>
    <w:rsid w:val="00851412"/>
    <w:rsid w:val="00855F02"/>
    <w:rsid w:val="00857015"/>
    <w:rsid w:val="008576C6"/>
    <w:rsid w:val="008610CB"/>
    <w:rsid w:val="00861F45"/>
    <w:rsid w:val="0086464D"/>
    <w:rsid w:val="0087089C"/>
    <w:rsid w:val="00870E71"/>
    <w:rsid w:val="008710C1"/>
    <w:rsid w:val="00871D42"/>
    <w:rsid w:val="00872C4A"/>
    <w:rsid w:val="00873BB3"/>
    <w:rsid w:val="00874371"/>
    <w:rsid w:val="008748C1"/>
    <w:rsid w:val="00875AC8"/>
    <w:rsid w:val="00877539"/>
    <w:rsid w:val="00880427"/>
    <w:rsid w:val="00886B6C"/>
    <w:rsid w:val="008912A8"/>
    <w:rsid w:val="008961B4"/>
    <w:rsid w:val="008A2744"/>
    <w:rsid w:val="008A4CCC"/>
    <w:rsid w:val="008A5E40"/>
    <w:rsid w:val="008B5810"/>
    <w:rsid w:val="008B59B2"/>
    <w:rsid w:val="008B5AA6"/>
    <w:rsid w:val="008B5CDE"/>
    <w:rsid w:val="008B60DC"/>
    <w:rsid w:val="008B6718"/>
    <w:rsid w:val="008C0E34"/>
    <w:rsid w:val="008C1876"/>
    <w:rsid w:val="008C1E56"/>
    <w:rsid w:val="008C5635"/>
    <w:rsid w:val="008C5657"/>
    <w:rsid w:val="008C6879"/>
    <w:rsid w:val="008D1C0E"/>
    <w:rsid w:val="008D4B62"/>
    <w:rsid w:val="008D74AF"/>
    <w:rsid w:val="008E0055"/>
    <w:rsid w:val="008E1E8E"/>
    <w:rsid w:val="008E7AB0"/>
    <w:rsid w:val="008F267C"/>
    <w:rsid w:val="008F500E"/>
    <w:rsid w:val="00901B38"/>
    <w:rsid w:val="00901C16"/>
    <w:rsid w:val="009042C0"/>
    <w:rsid w:val="00905B85"/>
    <w:rsid w:val="00906203"/>
    <w:rsid w:val="009122B4"/>
    <w:rsid w:val="009122CD"/>
    <w:rsid w:val="00912B44"/>
    <w:rsid w:val="009137C2"/>
    <w:rsid w:val="0091448D"/>
    <w:rsid w:val="009148E2"/>
    <w:rsid w:val="00920A49"/>
    <w:rsid w:val="009210FC"/>
    <w:rsid w:val="00927639"/>
    <w:rsid w:val="00927B49"/>
    <w:rsid w:val="00927D17"/>
    <w:rsid w:val="009319B5"/>
    <w:rsid w:val="009321E7"/>
    <w:rsid w:val="009338CE"/>
    <w:rsid w:val="009339C5"/>
    <w:rsid w:val="00935DB8"/>
    <w:rsid w:val="009362A6"/>
    <w:rsid w:val="00937525"/>
    <w:rsid w:val="00937E9A"/>
    <w:rsid w:val="009405C2"/>
    <w:rsid w:val="00940777"/>
    <w:rsid w:val="00940C4D"/>
    <w:rsid w:val="00941873"/>
    <w:rsid w:val="00942BCB"/>
    <w:rsid w:val="0094441B"/>
    <w:rsid w:val="009479BB"/>
    <w:rsid w:val="00947ACA"/>
    <w:rsid w:val="00952866"/>
    <w:rsid w:val="009541C9"/>
    <w:rsid w:val="009554C2"/>
    <w:rsid w:val="00955B6A"/>
    <w:rsid w:val="00956207"/>
    <w:rsid w:val="009570D5"/>
    <w:rsid w:val="009628D8"/>
    <w:rsid w:val="0096503A"/>
    <w:rsid w:val="009662B0"/>
    <w:rsid w:val="00970624"/>
    <w:rsid w:val="0097161B"/>
    <w:rsid w:val="00972957"/>
    <w:rsid w:val="009732B2"/>
    <w:rsid w:val="00985E51"/>
    <w:rsid w:val="0098767E"/>
    <w:rsid w:val="0099255A"/>
    <w:rsid w:val="00992A88"/>
    <w:rsid w:val="009A04C6"/>
    <w:rsid w:val="009A099C"/>
    <w:rsid w:val="009A1FC9"/>
    <w:rsid w:val="009A3E97"/>
    <w:rsid w:val="009A43B5"/>
    <w:rsid w:val="009A6A1C"/>
    <w:rsid w:val="009A6CB0"/>
    <w:rsid w:val="009A74C1"/>
    <w:rsid w:val="009A78C2"/>
    <w:rsid w:val="009B04CA"/>
    <w:rsid w:val="009B15E0"/>
    <w:rsid w:val="009B1FC5"/>
    <w:rsid w:val="009B358F"/>
    <w:rsid w:val="009B58ED"/>
    <w:rsid w:val="009B6DA9"/>
    <w:rsid w:val="009B7A6C"/>
    <w:rsid w:val="009C0AA3"/>
    <w:rsid w:val="009C0E75"/>
    <w:rsid w:val="009C2D8C"/>
    <w:rsid w:val="009C35B5"/>
    <w:rsid w:val="009C6C84"/>
    <w:rsid w:val="009C71D2"/>
    <w:rsid w:val="009D33AF"/>
    <w:rsid w:val="009D4AB4"/>
    <w:rsid w:val="009D57B0"/>
    <w:rsid w:val="009D6EC4"/>
    <w:rsid w:val="009E077F"/>
    <w:rsid w:val="009E6006"/>
    <w:rsid w:val="009E75B0"/>
    <w:rsid w:val="009E7ACF"/>
    <w:rsid w:val="009F1A5D"/>
    <w:rsid w:val="009F3513"/>
    <w:rsid w:val="009F685C"/>
    <w:rsid w:val="009F6A18"/>
    <w:rsid w:val="00A0161A"/>
    <w:rsid w:val="00A0180D"/>
    <w:rsid w:val="00A02044"/>
    <w:rsid w:val="00A0449C"/>
    <w:rsid w:val="00A048A0"/>
    <w:rsid w:val="00A06176"/>
    <w:rsid w:val="00A071CB"/>
    <w:rsid w:val="00A12FC4"/>
    <w:rsid w:val="00A13C95"/>
    <w:rsid w:val="00A15D10"/>
    <w:rsid w:val="00A17273"/>
    <w:rsid w:val="00A177C1"/>
    <w:rsid w:val="00A22615"/>
    <w:rsid w:val="00A24E28"/>
    <w:rsid w:val="00A30B83"/>
    <w:rsid w:val="00A317C4"/>
    <w:rsid w:val="00A32F08"/>
    <w:rsid w:val="00A34697"/>
    <w:rsid w:val="00A36F5E"/>
    <w:rsid w:val="00A41231"/>
    <w:rsid w:val="00A42C09"/>
    <w:rsid w:val="00A43B41"/>
    <w:rsid w:val="00A44859"/>
    <w:rsid w:val="00A460BF"/>
    <w:rsid w:val="00A4728F"/>
    <w:rsid w:val="00A47A83"/>
    <w:rsid w:val="00A506C6"/>
    <w:rsid w:val="00A55315"/>
    <w:rsid w:val="00A64BEC"/>
    <w:rsid w:val="00A67965"/>
    <w:rsid w:val="00A703E1"/>
    <w:rsid w:val="00A73245"/>
    <w:rsid w:val="00A75093"/>
    <w:rsid w:val="00A75880"/>
    <w:rsid w:val="00A764F8"/>
    <w:rsid w:val="00A77BD0"/>
    <w:rsid w:val="00A8094D"/>
    <w:rsid w:val="00A83DE6"/>
    <w:rsid w:val="00A869F1"/>
    <w:rsid w:val="00A86B0F"/>
    <w:rsid w:val="00A924D0"/>
    <w:rsid w:val="00A96B65"/>
    <w:rsid w:val="00A97F53"/>
    <w:rsid w:val="00AA00A9"/>
    <w:rsid w:val="00AA012E"/>
    <w:rsid w:val="00AA16F3"/>
    <w:rsid w:val="00AA3A50"/>
    <w:rsid w:val="00AB0BDB"/>
    <w:rsid w:val="00AB131D"/>
    <w:rsid w:val="00AB3FBC"/>
    <w:rsid w:val="00AB4DB8"/>
    <w:rsid w:val="00AB56AE"/>
    <w:rsid w:val="00AB652D"/>
    <w:rsid w:val="00AB6B57"/>
    <w:rsid w:val="00AC0771"/>
    <w:rsid w:val="00AC1871"/>
    <w:rsid w:val="00AC18FF"/>
    <w:rsid w:val="00AC6071"/>
    <w:rsid w:val="00AD1CE5"/>
    <w:rsid w:val="00AD3749"/>
    <w:rsid w:val="00AD436A"/>
    <w:rsid w:val="00AD532F"/>
    <w:rsid w:val="00AD6A0B"/>
    <w:rsid w:val="00AE2DBE"/>
    <w:rsid w:val="00AE3134"/>
    <w:rsid w:val="00AE4091"/>
    <w:rsid w:val="00AE4174"/>
    <w:rsid w:val="00AE4F22"/>
    <w:rsid w:val="00AE5FDA"/>
    <w:rsid w:val="00AE6397"/>
    <w:rsid w:val="00AE6B4D"/>
    <w:rsid w:val="00AE7102"/>
    <w:rsid w:val="00AF48DE"/>
    <w:rsid w:val="00AF6229"/>
    <w:rsid w:val="00B030E6"/>
    <w:rsid w:val="00B03659"/>
    <w:rsid w:val="00B059F8"/>
    <w:rsid w:val="00B06BDA"/>
    <w:rsid w:val="00B109F0"/>
    <w:rsid w:val="00B130B6"/>
    <w:rsid w:val="00B130C8"/>
    <w:rsid w:val="00B158E1"/>
    <w:rsid w:val="00B15D6A"/>
    <w:rsid w:val="00B169B0"/>
    <w:rsid w:val="00B1719B"/>
    <w:rsid w:val="00B17C6A"/>
    <w:rsid w:val="00B22BA9"/>
    <w:rsid w:val="00B22FC4"/>
    <w:rsid w:val="00B2772D"/>
    <w:rsid w:val="00B27954"/>
    <w:rsid w:val="00B27B1E"/>
    <w:rsid w:val="00B31175"/>
    <w:rsid w:val="00B3431A"/>
    <w:rsid w:val="00B37DB5"/>
    <w:rsid w:val="00B41BAA"/>
    <w:rsid w:val="00B42002"/>
    <w:rsid w:val="00B424E5"/>
    <w:rsid w:val="00B46283"/>
    <w:rsid w:val="00B51E22"/>
    <w:rsid w:val="00B51F94"/>
    <w:rsid w:val="00B52ECE"/>
    <w:rsid w:val="00B53F22"/>
    <w:rsid w:val="00B560B2"/>
    <w:rsid w:val="00B56837"/>
    <w:rsid w:val="00B616F6"/>
    <w:rsid w:val="00B63BAF"/>
    <w:rsid w:val="00B63C47"/>
    <w:rsid w:val="00B665E6"/>
    <w:rsid w:val="00B66A18"/>
    <w:rsid w:val="00B67D93"/>
    <w:rsid w:val="00B70A8E"/>
    <w:rsid w:val="00B7635D"/>
    <w:rsid w:val="00B7673E"/>
    <w:rsid w:val="00B81718"/>
    <w:rsid w:val="00B821FD"/>
    <w:rsid w:val="00B82E80"/>
    <w:rsid w:val="00B84179"/>
    <w:rsid w:val="00B8727C"/>
    <w:rsid w:val="00B87DB3"/>
    <w:rsid w:val="00B90E07"/>
    <w:rsid w:val="00B94E1D"/>
    <w:rsid w:val="00B95F5E"/>
    <w:rsid w:val="00B9639B"/>
    <w:rsid w:val="00B979DF"/>
    <w:rsid w:val="00BA0174"/>
    <w:rsid w:val="00BA146A"/>
    <w:rsid w:val="00BA1E69"/>
    <w:rsid w:val="00BA2D74"/>
    <w:rsid w:val="00BA3774"/>
    <w:rsid w:val="00BA5AA8"/>
    <w:rsid w:val="00BA6413"/>
    <w:rsid w:val="00BA66BF"/>
    <w:rsid w:val="00BA6883"/>
    <w:rsid w:val="00BB00EE"/>
    <w:rsid w:val="00BB1F4F"/>
    <w:rsid w:val="00BB3028"/>
    <w:rsid w:val="00BB59F0"/>
    <w:rsid w:val="00BB6FC7"/>
    <w:rsid w:val="00BB7F93"/>
    <w:rsid w:val="00BC1F65"/>
    <w:rsid w:val="00BC456F"/>
    <w:rsid w:val="00BD05E7"/>
    <w:rsid w:val="00BD462E"/>
    <w:rsid w:val="00BD6EC8"/>
    <w:rsid w:val="00BD728D"/>
    <w:rsid w:val="00BD7747"/>
    <w:rsid w:val="00BD7AFB"/>
    <w:rsid w:val="00BE014A"/>
    <w:rsid w:val="00BE2BC2"/>
    <w:rsid w:val="00BE452A"/>
    <w:rsid w:val="00BE4D49"/>
    <w:rsid w:val="00BF02A4"/>
    <w:rsid w:val="00BF1370"/>
    <w:rsid w:val="00BF1AB5"/>
    <w:rsid w:val="00BF1C1F"/>
    <w:rsid w:val="00BF4B6B"/>
    <w:rsid w:val="00BF60B0"/>
    <w:rsid w:val="00BF6CC9"/>
    <w:rsid w:val="00C000F5"/>
    <w:rsid w:val="00C00807"/>
    <w:rsid w:val="00C029A0"/>
    <w:rsid w:val="00C06A6A"/>
    <w:rsid w:val="00C078AD"/>
    <w:rsid w:val="00C113E5"/>
    <w:rsid w:val="00C14457"/>
    <w:rsid w:val="00C14B01"/>
    <w:rsid w:val="00C219B7"/>
    <w:rsid w:val="00C22040"/>
    <w:rsid w:val="00C24029"/>
    <w:rsid w:val="00C2456F"/>
    <w:rsid w:val="00C31F0C"/>
    <w:rsid w:val="00C32036"/>
    <w:rsid w:val="00C324CB"/>
    <w:rsid w:val="00C331DE"/>
    <w:rsid w:val="00C36222"/>
    <w:rsid w:val="00C36236"/>
    <w:rsid w:val="00C36465"/>
    <w:rsid w:val="00C3676B"/>
    <w:rsid w:val="00C37540"/>
    <w:rsid w:val="00C37934"/>
    <w:rsid w:val="00C403C0"/>
    <w:rsid w:val="00C43037"/>
    <w:rsid w:val="00C44359"/>
    <w:rsid w:val="00C44F91"/>
    <w:rsid w:val="00C44FA4"/>
    <w:rsid w:val="00C454CD"/>
    <w:rsid w:val="00C54992"/>
    <w:rsid w:val="00C54B75"/>
    <w:rsid w:val="00C55233"/>
    <w:rsid w:val="00C55E26"/>
    <w:rsid w:val="00C573BB"/>
    <w:rsid w:val="00C57C18"/>
    <w:rsid w:val="00C57E43"/>
    <w:rsid w:val="00C6337E"/>
    <w:rsid w:val="00C63732"/>
    <w:rsid w:val="00C646BC"/>
    <w:rsid w:val="00C64D10"/>
    <w:rsid w:val="00C6540B"/>
    <w:rsid w:val="00C72B32"/>
    <w:rsid w:val="00C735DA"/>
    <w:rsid w:val="00C75AC1"/>
    <w:rsid w:val="00C75FC3"/>
    <w:rsid w:val="00C77612"/>
    <w:rsid w:val="00C77813"/>
    <w:rsid w:val="00C8422A"/>
    <w:rsid w:val="00C9176A"/>
    <w:rsid w:val="00C92847"/>
    <w:rsid w:val="00C94608"/>
    <w:rsid w:val="00C94C24"/>
    <w:rsid w:val="00CA4D05"/>
    <w:rsid w:val="00CA50D6"/>
    <w:rsid w:val="00CA7466"/>
    <w:rsid w:val="00CA7563"/>
    <w:rsid w:val="00CA76FD"/>
    <w:rsid w:val="00CB1426"/>
    <w:rsid w:val="00CB1BA5"/>
    <w:rsid w:val="00CB5BDB"/>
    <w:rsid w:val="00CB74B3"/>
    <w:rsid w:val="00CC277E"/>
    <w:rsid w:val="00CD3B2B"/>
    <w:rsid w:val="00CD5019"/>
    <w:rsid w:val="00CD63F6"/>
    <w:rsid w:val="00CE0CF6"/>
    <w:rsid w:val="00CE2252"/>
    <w:rsid w:val="00CE2B52"/>
    <w:rsid w:val="00CE2F7D"/>
    <w:rsid w:val="00CE3BC7"/>
    <w:rsid w:val="00CE5605"/>
    <w:rsid w:val="00CF0003"/>
    <w:rsid w:val="00CF1A88"/>
    <w:rsid w:val="00CF39F2"/>
    <w:rsid w:val="00CF5677"/>
    <w:rsid w:val="00CF74BF"/>
    <w:rsid w:val="00D021A4"/>
    <w:rsid w:val="00D116E2"/>
    <w:rsid w:val="00D12179"/>
    <w:rsid w:val="00D165E7"/>
    <w:rsid w:val="00D16B60"/>
    <w:rsid w:val="00D16C1A"/>
    <w:rsid w:val="00D230B8"/>
    <w:rsid w:val="00D2541D"/>
    <w:rsid w:val="00D2589E"/>
    <w:rsid w:val="00D27AEF"/>
    <w:rsid w:val="00D30FF8"/>
    <w:rsid w:val="00D314BA"/>
    <w:rsid w:val="00D32407"/>
    <w:rsid w:val="00D330AA"/>
    <w:rsid w:val="00D346D9"/>
    <w:rsid w:val="00D351FD"/>
    <w:rsid w:val="00D4011F"/>
    <w:rsid w:val="00D4470D"/>
    <w:rsid w:val="00D45052"/>
    <w:rsid w:val="00D4600D"/>
    <w:rsid w:val="00D46459"/>
    <w:rsid w:val="00D467FF"/>
    <w:rsid w:val="00D50C86"/>
    <w:rsid w:val="00D54005"/>
    <w:rsid w:val="00D54775"/>
    <w:rsid w:val="00D60A98"/>
    <w:rsid w:val="00D66739"/>
    <w:rsid w:val="00D66FE0"/>
    <w:rsid w:val="00D71009"/>
    <w:rsid w:val="00D745F9"/>
    <w:rsid w:val="00D77EC1"/>
    <w:rsid w:val="00D85037"/>
    <w:rsid w:val="00D85DDE"/>
    <w:rsid w:val="00D874C9"/>
    <w:rsid w:val="00D87CD2"/>
    <w:rsid w:val="00D9010B"/>
    <w:rsid w:val="00D90CF5"/>
    <w:rsid w:val="00D94116"/>
    <w:rsid w:val="00D94F3B"/>
    <w:rsid w:val="00D96268"/>
    <w:rsid w:val="00DA0850"/>
    <w:rsid w:val="00DA1B73"/>
    <w:rsid w:val="00DA3A96"/>
    <w:rsid w:val="00DA55AE"/>
    <w:rsid w:val="00DB082B"/>
    <w:rsid w:val="00DB1175"/>
    <w:rsid w:val="00DB253E"/>
    <w:rsid w:val="00DB329A"/>
    <w:rsid w:val="00DB3EA6"/>
    <w:rsid w:val="00DB47D1"/>
    <w:rsid w:val="00DB66C8"/>
    <w:rsid w:val="00DB79D4"/>
    <w:rsid w:val="00DB7E20"/>
    <w:rsid w:val="00DC0F0C"/>
    <w:rsid w:val="00DC43DB"/>
    <w:rsid w:val="00DC6649"/>
    <w:rsid w:val="00DC7814"/>
    <w:rsid w:val="00DD0E15"/>
    <w:rsid w:val="00DD16F0"/>
    <w:rsid w:val="00DD2969"/>
    <w:rsid w:val="00DE347F"/>
    <w:rsid w:val="00DE764F"/>
    <w:rsid w:val="00DE7CF4"/>
    <w:rsid w:val="00DF048F"/>
    <w:rsid w:val="00DF4D93"/>
    <w:rsid w:val="00DF60A1"/>
    <w:rsid w:val="00DF6439"/>
    <w:rsid w:val="00DF7E5F"/>
    <w:rsid w:val="00E018A8"/>
    <w:rsid w:val="00E0358E"/>
    <w:rsid w:val="00E036A1"/>
    <w:rsid w:val="00E03C5A"/>
    <w:rsid w:val="00E04827"/>
    <w:rsid w:val="00E06319"/>
    <w:rsid w:val="00E11221"/>
    <w:rsid w:val="00E20BFB"/>
    <w:rsid w:val="00E23580"/>
    <w:rsid w:val="00E2435B"/>
    <w:rsid w:val="00E25F7B"/>
    <w:rsid w:val="00E260DF"/>
    <w:rsid w:val="00E272F1"/>
    <w:rsid w:val="00E30489"/>
    <w:rsid w:val="00E30F64"/>
    <w:rsid w:val="00E31618"/>
    <w:rsid w:val="00E318B5"/>
    <w:rsid w:val="00E32EC8"/>
    <w:rsid w:val="00E33846"/>
    <w:rsid w:val="00E34DEC"/>
    <w:rsid w:val="00E35401"/>
    <w:rsid w:val="00E433AB"/>
    <w:rsid w:val="00E441A8"/>
    <w:rsid w:val="00E50A37"/>
    <w:rsid w:val="00E5267F"/>
    <w:rsid w:val="00E5376C"/>
    <w:rsid w:val="00E54289"/>
    <w:rsid w:val="00E5457C"/>
    <w:rsid w:val="00E54EE2"/>
    <w:rsid w:val="00E55527"/>
    <w:rsid w:val="00E5591B"/>
    <w:rsid w:val="00E61EAF"/>
    <w:rsid w:val="00E63167"/>
    <w:rsid w:val="00E64677"/>
    <w:rsid w:val="00E65D7C"/>
    <w:rsid w:val="00E6732C"/>
    <w:rsid w:val="00E7178A"/>
    <w:rsid w:val="00E7220B"/>
    <w:rsid w:val="00E73986"/>
    <w:rsid w:val="00E7444A"/>
    <w:rsid w:val="00E75866"/>
    <w:rsid w:val="00E763A2"/>
    <w:rsid w:val="00E770CD"/>
    <w:rsid w:val="00E811CF"/>
    <w:rsid w:val="00E8137B"/>
    <w:rsid w:val="00E82759"/>
    <w:rsid w:val="00E86143"/>
    <w:rsid w:val="00E86E67"/>
    <w:rsid w:val="00E8700E"/>
    <w:rsid w:val="00E87ACA"/>
    <w:rsid w:val="00E933E9"/>
    <w:rsid w:val="00E978BE"/>
    <w:rsid w:val="00EA1259"/>
    <w:rsid w:val="00EA1500"/>
    <w:rsid w:val="00EA56AC"/>
    <w:rsid w:val="00EA5CA1"/>
    <w:rsid w:val="00EB00BF"/>
    <w:rsid w:val="00EB14D0"/>
    <w:rsid w:val="00EB17C1"/>
    <w:rsid w:val="00EB50BA"/>
    <w:rsid w:val="00EC2E10"/>
    <w:rsid w:val="00EC3429"/>
    <w:rsid w:val="00EC59ED"/>
    <w:rsid w:val="00EC7387"/>
    <w:rsid w:val="00ED4748"/>
    <w:rsid w:val="00ED63B3"/>
    <w:rsid w:val="00ED77D0"/>
    <w:rsid w:val="00ED7B9F"/>
    <w:rsid w:val="00EE1259"/>
    <w:rsid w:val="00EE2476"/>
    <w:rsid w:val="00EE3478"/>
    <w:rsid w:val="00EE40FD"/>
    <w:rsid w:val="00EE4D88"/>
    <w:rsid w:val="00EF0ACD"/>
    <w:rsid w:val="00EF117C"/>
    <w:rsid w:val="00EF1E83"/>
    <w:rsid w:val="00EF4AC4"/>
    <w:rsid w:val="00F05729"/>
    <w:rsid w:val="00F05B6F"/>
    <w:rsid w:val="00F07339"/>
    <w:rsid w:val="00F07F80"/>
    <w:rsid w:val="00F1225D"/>
    <w:rsid w:val="00F12F2B"/>
    <w:rsid w:val="00F12F58"/>
    <w:rsid w:val="00F13E28"/>
    <w:rsid w:val="00F14742"/>
    <w:rsid w:val="00F15711"/>
    <w:rsid w:val="00F158E3"/>
    <w:rsid w:val="00F15ABC"/>
    <w:rsid w:val="00F17287"/>
    <w:rsid w:val="00F17347"/>
    <w:rsid w:val="00F17498"/>
    <w:rsid w:val="00F21C50"/>
    <w:rsid w:val="00F22EF8"/>
    <w:rsid w:val="00F24C67"/>
    <w:rsid w:val="00F27562"/>
    <w:rsid w:val="00F325D9"/>
    <w:rsid w:val="00F33A69"/>
    <w:rsid w:val="00F33D94"/>
    <w:rsid w:val="00F34386"/>
    <w:rsid w:val="00F35815"/>
    <w:rsid w:val="00F46A3D"/>
    <w:rsid w:val="00F51987"/>
    <w:rsid w:val="00F51A73"/>
    <w:rsid w:val="00F552AD"/>
    <w:rsid w:val="00F555EF"/>
    <w:rsid w:val="00F560D6"/>
    <w:rsid w:val="00F56376"/>
    <w:rsid w:val="00F60281"/>
    <w:rsid w:val="00F635B2"/>
    <w:rsid w:val="00F7027A"/>
    <w:rsid w:val="00F72ED2"/>
    <w:rsid w:val="00F75175"/>
    <w:rsid w:val="00F76231"/>
    <w:rsid w:val="00F84016"/>
    <w:rsid w:val="00F84416"/>
    <w:rsid w:val="00F850F9"/>
    <w:rsid w:val="00F9382C"/>
    <w:rsid w:val="00F93B67"/>
    <w:rsid w:val="00F94A45"/>
    <w:rsid w:val="00F962D7"/>
    <w:rsid w:val="00F963AD"/>
    <w:rsid w:val="00FA0887"/>
    <w:rsid w:val="00FA31EC"/>
    <w:rsid w:val="00FA353A"/>
    <w:rsid w:val="00FA35C7"/>
    <w:rsid w:val="00FA57A7"/>
    <w:rsid w:val="00FA7CD6"/>
    <w:rsid w:val="00FB17C3"/>
    <w:rsid w:val="00FB18FE"/>
    <w:rsid w:val="00FB1E30"/>
    <w:rsid w:val="00FB433D"/>
    <w:rsid w:val="00FB439B"/>
    <w:rsid w:val="00FB67D9"/>
    <w:rsid w:val="00FC04F7"/>
    <w:rsid w:val="00FC4A52"/>
    <w:rsid w:val="00FC5882"/>
    <w:rsid w:val="00FC68BD"/>
    <w:rsid w:val="00FC6B29"/>
    <w:rsid w:val="00FD1B33"/>
    <w:rsid w:val="00FD2BFF"/>
    <w:rsid w:val="00FD3BA3"/>
    <w:rsid w:val="00FD704D"/>
    <w:rsid w:val="00FD79F7"/>
    <w:rsid w:val="00FE122E"/>
    <w:rsid w:val="00FE153A"/>
    <w:rsid w:val="00FE23C6"/>
    <w:rsid w:val="00FE39D4"/>
    <w:rsid w:val="00FE4381"/>
    <w:rsid w:val="00FF0684"/>
    <w:rsid w:val="00FF2B3F"/>
    <w:rsid w:val="00FF647B"/>
    <w:rsid w:val="00FF7461"/>
  </w:rsids>
  <m:mathPr>
    <m:mathFont m:val="Cambria Math"/>
    <m:brkBin m:val="before"/>
    <m:brkBinSub m:val="--"/>
    <m:smallFrac/>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6BD189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Times New Roman"/>
        <w:lang w:val="en-AU" w:eastAsia="en-AU" w:bidi="ar-SA"/>
      </w:rPr>
    </w:rPrDefault>
    <w:pPrDefault>
      <w:pPr>
        <w:spacing w:after="17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lsdException w:name="List Number 4" w:semiHidden="1" w:unhideWhenUsed="1"/>
    <w:lsdException w:name="List Number 5" w:semiHidden="1" w:unhideWhenUsed="1"/>
    <w:lsdException w:name="Title" w:uiPriority="49"/>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49" w:unhideWhenUsed="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uiPriority="49"/>
    <w:lsdException w:name="Emphasis" w:uiPriority="49"/>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49"/>
    <w:lsdException w:name="Intense Emphasis" w:uiPriority="49"/>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2"/>
    <w:qFormat/>
    <w:rsid w:val="00307DF9"/>
    <w:pPr>
      <w:spacing w:before="200" w:after="200"/>
    </w:pPr>
    <w:rPr>
      <w:rFonts w:asciiTheme="minorHAnsi" w:hAnsiTheme="minorHAnsi"/>
      <w:color w:val="000000" w:themeColor="text1"/>
      <w:sz w:val="22"/>
      <w:szCs w:val="22"/>
    </w:rPr>
  </w:style>
  <w:style w:type="paragraph" w:styleId="Heading1">
    <w:name w:val="heading 1"/>
    <w:aliases w:val="CER Heading 1"/>
    <w:basedOn w:val="Normal"/>
    <w:next w:val="Normal"/>
    <w:link w:val="Heading1Char"/>
    <w:uiPriority w:val="17"/>
    <w:qFormat/>
    <w:rsid w:val="00635916"/>
    <w:pPr>
      <w:keepNext/>
      <w:keepLines/>
      <w:pBdr>
        <w:bottom w:val="single" w:sz="8" w:space="1" w:color="005874"/>
      </w:pBdr>
      <w:shd w:val="clear" w:color="auto" w:fill="FFFFFF" w:themeFill="background1"/>
      <w:spacing w:before="280"/>
      <w:outlineLvl w:val="0"/>
    </w:pPr>
    <w:rPr>
      <w:rFonts w:eastAsia="Times New Roman" w:cs="Arial"/>
      <w:b/>
      <w:bCs/>
      <w:color w:val="005874"/>
      <w:sz w:val="40"/>
      <w:szCs w:val="32"/>
    </w:rPr>
  </w:style>
  <w:style w:type="paragraph" w:styleId="Heading2">
    <w:name w:val="heading 2"/>
    <w:aliases w:val="CER Heading 2"/>
    <w:basedOn w:val="Normal"/>
    <w:next w:val="Normal"/>
    <w:link w:val="Heading2Char"/>
    <w:uiPriority w:val="1"/>
    <w:qFormat/>
    <w:rsid w:val="00307DF9"/>
    <w:pPr>
      <w:numPr>
        <w:ilvl w:val="1"/>
        <w:numId w:val="25"/>
      </w:numPr>
      <w:pBdr>
        <w:bottom w:val="single" w:sz="8" w:space="1" w:color="005874"/>
      </w:pBdr>
      <w:shd w:val="clear" w:color="auto" w:fill="FFFFFF" w:themeFill="background1"/>
      <w:tabs>
        <w:tab w:val="left" w:pos="709"/>
      </w:tabs>
      <w:spacing w:before="280"/>
      <w:outlineLvl w:val="1"/>
    </w:pPr>
    <w:rPr>
      <w:rFonts w:eastAsia="Times New Roman" w:cs="Arial"/>
      <w:b/>
      <w:bCs/>
      <w:color w:val="005874"/>
      <w:sz w:val="30"/>
      <w:szCs w:val="32"/>
    </w:rPr>
  </w:style>
  <w:style w:type="paragraph" w:styleId="Heading3">
    <w:name w:val="heading 3"/>
    <w:aliases w:val="CER Heading 3"/>
    <w:basedOn w:val="Normal"/>
    <w:next w:val="Normal"/>
    <w:link w:val="Heading3Char"/>
    <w:uiPriority w:val="2"/>
    <w:qFormat/>
    <w:rsid w:val="00CB74B3"/>
    <w:pPr>
      <w:keepNext/>
      <w:keepLines/>
      <w:pBdr>
        <w:top w:val="single" w:sz="2" w:space="4" w:color="FFFFFF" w:themeColor="background1"/>
        <w:left w:val="single" w:sz="2" w:space="4" w:color="FFFFFF" w:themeColor="background1"/>
        <w:bottom w:val="single" w:sz="2" w:space="4" w:color="FFFFFF" w:themeColor="background1"/>
        <w:right w:val="single" w:sz="2" w:space="4" w:color="FFFFFF" w:themeColor="background1"/>
      </w:pBdr>
      <w:shd w:val="clear" w:color="auto" w:fill="005874"/>
      <w:tabs>
        <w:tab w:val="left" w:pos="993"/>
      </w:tabs>
      <w:spacing w:before="240"/>
      <w:ind w:left="113"/>
      <w:outlineLvl w:val="2"/>
    </w:pPr>
    <w:rPr>
      <w:rFonts w:eastAsiaTheme="majorEastAsia" w:cs="Arial"/>
      <w:b/>
      <w:bCs/>
      <w:noProof/>
      <w:color w:val="FFFFFF" w:themeColor="background1"/>
      <w:sz w:val="25"/>
      <w:szCs w:val="20"/>
    </w:rPr>
  </w:style>
  <w:style w:type="paragraph" w:styleId="Heading4">
    <w:name w:val="heading 4"/>
    <w:aliases w:val="CER Heading 4"/>
    <w:basedOn w:val="Normal"/>
    <w:next w:val="Normal"/>
    <w:link w:val="Heading4Char"/>
    <w:uiPriority w:val="3"/>
    <w:unhideWhenUsed/>
    <w:rsid w:val="007E75E6"/>
    <w:pPr>
      <w:keepNext/>
      <w:spacing w:before="240"/>
      <w:outlineLvl w:val="3"/>
    </w:pPr>
    <w:rPr>
      <w:rFonts w:eastAsiaTheme="minorEastAsia"/>
      <w:bCs/>
      <w:color w:val="005874"/>
      <w:sz w:val="25"/>
      <w:lang w:val="en-US"/>
    </w:rPr>
  </w:style>
  <w:style w:type="paragraph" w:styleId="Heading5">
    <w:name w:val="heading 5"/>
    <w:aliases w:val="CER Heading 5"/>
    <w:basedOn w:val="Normal"/>
    <w:next w:val="Normal"/>
    <w:link w:val="Heading5Char"/>
    <w:uiPriority w:val="49"/>
    <w:unhideWhenUsed/>
    <w:rsid w:val="007E75E6"/>
    <w:pPr>
      <w:spacing w:before="240"/>
      <w:outlineLvl w:val="4"/>
    </w:pPr>
    <w:rPr>
      <w:rFonts w:eastAsia="Times New Roman"/>
      <w:b/>
      <w:bCs/>
      <w:iCs/>
      <w:color w:val="005874"/>
      <w:szCs w:val="26"/>
      <w:lang w:val="en-US"/>
    </w:rPr>
  </w:style>
  <w:style w:type="paragraph" w:styleId="Heading6">
    <w:name w:val="heading 6"/>
    <w:basedOn w:val="Normal"/>
    <w:next w:val="Normal"/>
    <w:link w:val="Heading6Char"/>
    <w:uiPriority w:val="49"/>
    <w:unhideWhenUsed/>
    <w:rsid w:val="009554C2"/>
    <w:pPr>
      <w:spacing w:before="113" w:after="57" w:line="300" w:lineRule="atLeast"/>
      <w:outlineLvl w:val="5"/>
    </w:pPr>
    <w:rPr>
      <w:rFonts w:eastAsiaTheme="minorEastAsia"/>
      <w:bCs/>
      <w:i/>
      <w:sz w:val="21"/>
      <w:szCs w:val="24"/>
      <w:lang w:val="en-US"/>
    </w:rPr>
  </w:style>
  <w:style w:type="paragraph" w:styleId="Heading7">
    <w:name w:val="heading 7"/>
    <w:next w:val="Normal"/>
    <w:link w:val="Heading7Char"/>
    <w:uiPriority w:val="49"/>
    <w:unhideWhenUsed/>
    <w:rsid w:val="005D3015"/>
    <w:pPr>
      <w:keepNext/>
      <w:keepLines/>
      <w:tabs>
        <w:tab w:val="left" w:pos="369"/>
      </w:tabs>
      <w:spacing w:before="120" w:after="120" w:line="280" w:lineRule="atLeast"/>
      <w:ind w:left="369" w:right="284" w:hanging="369"/>
      <w:outlineLvl w:val="6"/>
    </w:pPr>
    <w:rPr>
      <w:rFonts w:ascii="Arial Bold" w:eastAsiaTheme="majorEastAsia" w:hAnsi="Arial Bold" w:cstheme="majorBidi"/>
      <w:b/>
      <w:iCs/>
      <w:color w:val="000000" w:themeColor="text1"/>
      <w:szCs w:val="22"/>
      <w:lang w:eastAsia="en-US"/>
    </w:rPr>
  </w:style>
  <w:style w:type="paragraph" w:styleId="Heading8">
    <w:name w:val="heading 8"/>
    <w:basedOn w:val="Normal"/>
    <w:next w:val="Normal"/>
    <w:link w:val="Heading8Char"/>
    <w:uiPriority w:val="49"/>
    <w:semiHidden/>
    <w:unhideWhenUsed/>
    <w:rsid w:val="0087089C"/>
    <w:pPr>
      <w:keepNext/>
      <w:keepLines/>
      <w:spacing w:after="0"/>
      <w:ind w:left="1440" w:hanging="1440"/>
      <w:outlineLvl w:val="7"/>
    </w:pPr>
    <w:rPr>
      <w:rFonts w:eastAsiaTheme="majorEastAsia" w:cstheme="majorBidi"/>
      <w:color w:val="404040" w:themeColor="text1" w:themeTint="BF"/>
      <w:szCs w:val="20"/>
    </w:rPr>
  </w:style>
  <w:style w:type="paragraph" w:styleId="Heading9">
    <w:name w:val="heading 9"/>
    <w:basedOn w:val="Normal"/>
    <w:next w:val="Normal"/>
    <w:link w:val="Heading9Char"/>
    <w:uiPriority w:val="49"/>
    <w:semiHidden/>
    <w:unhideWhenUsed/>
    <w:qFormat/>
    <w:rsid w:val="00871D42"/>
    <w:pPr>
      <w:keepNext/>
      <w:keepLines/>
      <w:spacing w:after="0"/>
      <w:ind w:left="1584" w:hanging="1584"/>
      <w:outlineLvl w:val="8"/>
    </w:pPr>
    <w:rPr>
      <w:rFonts w:asciiTheme="majorHAnsi" w:eastAsiaTheme="majorEastAsia" w:hAnsiTheme="majorHAnsi" w:cstheme="majorBidi"/>
      <w:i/>
      <w:iCs/>
      <w:color w:val="404040" w:themeColor="text1" w:themeTint="BF"/>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CER Heading 1 Char"/>
    <w:basedOn w:val="DefaultParagraphFont"/>
    <w:link w:val="Heading1"/>
    <w:uiPriority w:val="17"/>
    <w:rsid w:val="00635916"/>
    <w:rPr>
      <w:rFonts w:asciiTheme="minorHAnsi" w:eastAsia="Times New Roman" w:hAnsiTheme="minorHAnsi" w:cs="Arial"/>
      <w:b/>
      <w:bCs/>
      <w:color w:val="005874"/>
      <w:sz w:val="40"/>
      <w:szCs w:val="32"/>
      <w:shd w:val="clear" w:color="auto" w:fill="FFFFFF" w:themeFill="background1"/>
    </w:rPr>
  </w:style>
  <w:style w:type="character" w:customStyle="1" w:styleId="Heading2Char">
    <w:name w:val="Heading 2 Char"/>
    <w:aliases w:val="CER Heading 2 Char"/>
    <w:basedOn w:val="DefaultParagraphFont"/>
    <w:link w:val="Heading2"/>
    <w:uiPriority w:val="1"/>
    <w:rsid w:val="00307DF9"/>
    <w:rPr>
      <w:rFonts w:asciiTheme="minorHAnsi" w:eastAsia="Times New Roman" w:hAnsiTheme="minorHAnsi" w:cs="Arial"/>
      <w:b/>
      <w:bCs/>
      <w:color w:val="005874"/>
      <w:sz w:val="30"/>
      <w:szCs w:val="32"/>
      <w:shd w:val="clear" w:color="auto" w:fill="FFFFFF" w:themeFill="background1"/>
    </w:rPr>
  </w:style>
  <w:style w:type="character" w:customStyle="1" w:styleId="Heading3Char">
    <w:name w:val="Heading 3 Char"/>
    <w:aliases w:val="CER Heading 3 Char"/>
    <w:basedOn w:val="DefaultParagraphFont"/>
    <w:link w:val="Heading3"/>
    <w:uiPriority w:val="2"/>
    <w:rsid w:val="00CB74B3"/>
    <w:rPr>
      <w:rFonts w:asciiTheme="minorHAnsi" w:eastAsiaTheme="majorEastAsia" w:hAnsiTheme="minorHAnsi" w:cs="Arial"/>
      <w:b/>
      <w:bCs/>
      <w:noProof/>
      <w:color w:val="FFFFFF" w:themeColor="background1"/>
      <w:sz w:val="25"/>
      <w:shd w:val="clear" w:color="auto" w:fill="005874"/>
    </w:rPr>
  </w:style>
  <w:style w:type="character" w:customStyle="1" w:styleId="Heading4Char">
    <w:name w:val="Heading 4 Char"/>
    <w:aliases w:val="CER Heading 4 Char"/>
    <w:basedOn w:val="DefaultParagraphFont"/>
    <w:link w:val="Heading4"/>
    <w:uiPriority w:val="3"/>
    <w:rsid w:val="007E75E6"/>
    <w:rPr>
      <w:rFonts w:asciiTheme="minorHAnsi" w:eastAsiaTheme="minorEastAsia" w:hAnsiTheme="minorHAnsi"/>
      <w:bCs/>
      <w:color w:val="005874"/>
      <w:sz w:val="25"/>
      <w:szCs w:val="22"/>
      <w:lang w:val="en-US" w:eastAsia="en-US"/>
    </w:rPr>
  </w:style>
  <w:style w:type="character" w:customStyle="1" w:styleId="Heading5Char">
    <w:name w:val="Heading 5 Char"/>
    <w:aliases w:val="CER Heading 5 Char"/>
    <w:basedOn w:val="DefaultParagraphFont"/>
    <w:link w:val="Heading5"/>
    <w:uiPriority w:val="49"/>
    <w:rsid w:val="007E75E6"/>
    <w:rPr>
      <w:rFonts w:asciiTheme="minorHAnsi" w:eastAsia="Times New Roman" w:hAnsiTheme="minorHAnsi"/>
      <w:b/>
      <w:bCs/>
      <w:iCs/>
      <w:color w:val="005874"/>
      <w:sz w:val="22"/>
      <w:szCs w:val="26"/>
      <w:lang w:val="en-US" w:eastAsia="en-US"/>
    </w:rPr>
  </w:style>
  <w:style w:type="character" w:customStyle="1" w:styleId="Heading6Char">
    <w:name w:val="Heading 6 Char"/>
    <w:basedOn w:val="DefaultParagraphFont"/>
    <w:link w:val="Heading6"/>
    <w:uiPriority w:val="49"/>
    <w:rsid w:val="00A55315"/>
    <w:rPr>
      <w:rFonts w:ascii="Arial" w:eastAsiaTheme="minorEastAsia" w:hAnsi="Arial"/>
      <w:bCs/>
      <w:i/>
      <w:color w:val="000000" w:themeColor="text1"/>
      <w:sz w:val="21"/>
      <w:szCs w:val="24"/>
      <w:lang w:val="en-US" w:eastAsia="en-US"/>
    </w:rPr>
  </w:style>
  <w:style w:type="paragraph" w:styleId="Header">
    <w:name w:val="header"/>
    <w:basedOn w:val="Normal"/>
    <w:link w:val="HeaderChar"/>
    <w:uiPriority w:val="99"/>
    <w:unhideWhenUsed/>
    <w:rsid w:val="007157B4"/>
    <w:pPr>
      <w:pBdr>
        <w:bottom w:val="single" w:sz="12" w:space="1" w:color="005874"/>
      </w:pBdr>
      <w:spacing w:before="0" w:after="240"/>
      <w:jc w:val="right"/>
    </w:pPr>
    <w:rPr>
      <w:rFonts w:eastAsiaTheme="minorHAnsi" w:cstheme="minorBidi"/>
      <w:b/>
      <w:noProof/>
      <w:color w:val="auto"/>
    </w:rPr>
  </w:style>
  <w:style w:type="character" w:customStyle="1" w:styleId="HeaderChar">
    <w:name w:val="Header Char"/>
    <w:basedOn w:val="DefaultParagraphFont"/>
    <w:link w:val="Header"/>
    <w:uiPriority w:val="99"/>
    <w:rsid w:val="007157B4"/>
    <w:rPr>
      <w:rFonts w:asciiTheme="minorHAnsi" w:eastAsiaTheme="minorHAnsi" w:hAnsiTheme="minorHAnsi" w:cstheme="minorBidi"/>
      <w:b/>
      <w:noProof/>
      <w:sz w:val="22"/>
      <w:szCs w:val="22"/>
      <w:lang w:eastAsia="en-US"/>
    </w:rPr>
  </w:style>
  <w:style w:type="paragraph" w:styleId="Footer">
    <w:name w:val="footer"/>
    <w:basedOn w:val="Normal"/>
    <w:link w:val="FooterChar"/>
    <w:uiPriority w:val="99"/>
    <w:unhideWhenUsed/>
    <w:rsid w:val="007157B4"/>
    <w:pPr>
      <w:pBdr>
        <w:top w:val="single" w:sz="12" w:space="6" w:color="005874"/>
      </w:pBdr>
      <w:shd w:val="clear" w:color="auto" w:fill="FFFFFF" w:themeFill="background1"/>
      <w:tabs>
        <w:tab w:val="center" w:pos="5103"/>
        <w:tab w:val="right" w:pos="10206"/>
      </w:tabs>
      <w:spacing w:before="240" w:after="0" w:line="240" w:lineRule="exact"/>
      <w:ind w:right="1"/>
    </w:pPr>
    <w:rPr>
      <w:rFonts w:eastAsiaTheme="minorHAnsi" w:cstheme="minorBidi"/>
      <w:noProof/>
      <w:color w:val="005874"/>
      <w:sz w:val="18"/>
      <w:szCs w:val="18"/>
    </w:rPr>
  </w:style>
  <w:style w:type="character" w:customStyle="1" w:styleId="FooterChar">
    <w:name w:val="Footer Char"/>
    <w:basedOn w:val="DefaultParagraphFont"/>
    <w:link w:val="Footer"/>
    <w:uiPriority w:val="99"/>
    <w:rsid w:val="007157B4"/>
    <w:rPr>
      <w:rFonts w:asciiTheme="minorHAnsi" w:eastAsiaTheme="minorHAnsi" w:hAnsiTheme="minorHAnsi" w:cstheme="minorBidi"/>
      <w:noProof/>
      <w:color w:val="005874"/>
      <w:sz w:val="18"/>
      <w:szCs w:val="18"/>
      <w:shd w:val="clear" w:color="auto" w:fill="FFFFFF" w:themeFill="background1"/>
      <w:lang w:eastAsia="en-US"/>
    </w:rPr>
  </w:style>
  <w:style w:type="paragraph" w:styleId="BalloonText">
    <w:name w:val="Balloon Text"/>
    <w:basedOn w:val="Normal"/>
    <w:link w:val="BalloonTextChar"/>
    <w:uiPriority w:val="99"/>
    <w:semiHidden/>
    <w:unhideWhenUsed/>
    <w:rsid w:val="00FD2BFF"/>
    <w:rPr>
      <w:rFonts w:ascii="Tahoma" w:hAnsi="Tahoma" w:cs="Tahoma"/>
      <w:sz w:val="16"/>
      <w:szCs w:val="16"/>
    </w:rPr>
  </w:style>
  <w:style w:type="character" w:customStyle="1" w:styleId="BalloonTextChar">
    <w:name w:val="Balloon Text Char"/>
    <w:basedOn w:val="DefaultParagraphFont"/>
    <w:link w:val="BalloonText"/>
    <w:uiPriority w:val="99"/>
    <w:semiHidden/>
    <w:rsid w:val="00FD2BFF"/>
    <w:rPr>
      <w:rFonts w:ascii="Tahoma" w:hAnsi="Tahoma" w:cs="Tahoma"/>
      <w:sz w:val="16"/>
      <w:szCs w:val="16"/>
    </w:rPr>
  </w:style>
  <w:style w:type="table" w:styleId="TableGrid">
    <w:name w:val="Table Grid"/>
    <w:basedOn w:val="TableNormal"/>
    <w:uiPriority w:val="59"/>
    <w:rsid w:val="003A0412"/>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MediumShading2-Accent6">
    <w:name w:val="Medium Shading 2 Accent 6"/>
    <w:basedOn w:val="TableNormal"/>
    <w:uiPriority w:val="64"/>
    <w:rsid w:val="0065074E"/>
    <w:pPr>
      <w:spacing w:after="0"/>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paragraph" w:styleId="ListNumber">
    <w:name w:val="List Number"/>
    <w:basedOn w:val="Normal"/>
    <w:next w:val="Normal"/>
    <w:uiPriority w:val="99"/>
    <w:semiHidden/>
    <w:qFormat/>
    <w:rsid w:val="006E687F"/>
    <w:pPr>
      <w:tabs>
        <w:tab w:val="num" w:pos="720"/>
      </w:tabs>
      <w:autoSpaceDE w:val="0"/>
      <w:autoSpaceDN w:val="0"/>
      <w:ind w:left="720" w:hanging="709"/>
      <w:jc w:val="both"/>
    </w:pPr>
    <w:rPr>
      <w:rFonts w:ascii="Times New Roman" w:eastAsia="Times New Roman" w:hAnsi="Times New Roman"/>
      <w:sz w:val="26"/>
      <w:szCs w:val="26"/>
      <w:lang w:val="en-GB"/>
    </w:rPr>
  </w:style>
  <w:style w:type="paragraph" w:styleId="DocumentMap">
    <w:name w:val="Document Map"/>
    <w:basedOn w:val="Normal"/>
    <w:link w:val="DocumentMapChar"/>
    <w:uiPriority w:val="99"/>
    <w:semiHidden/>
    <w:unhideWhenUsed/>
    <w:rsid w:val="0022435C"/>
    <w:rPr>
      <w:rFonts w:ascii="Tahoma" w:hAnsi="Tahoma" w:cs="Tahoma"/>
      <w:sz w:val="16"/>
      <w:szCs w:val="16"/>
    </w:rPr>
  </w:style>
  <w:style w:type="character" w:customStyle="1" w:styleId="DocumentMapChar">
    <w:name w:val="Document Map Char"/>
    <w:basedOn w:val="DefaultParagraphFont"/>
    <w:link w:val="DocumentMap"/>
    <w:uiPriority w:val="99"/>
    <w:semiHidden/>
    <w:rsid w:val="0022435C"/>
    <w:rPr>
      <w:rFonts w:ascii="Tahoma" w:hAnsi="Tahoma" w:cs="Tahoma"/>
      <w:sz w:val="16"/>
      <w:szCs w:val="16"/>
      <w:lang w:eastAsia="en-US"/>
    </w:rPr>
  </w:style>
  <w:style w:type="character" w:styleId="FootnoteReference">
    <w:name w:val="footnote reference"/>
    <w:basedOn w:val="DefaultParagraphFont"/>
    <w:uiPriority w:val="99"/>
    <w:semiHidden/>
    <w:rsid w:val="00627411"/>
    <w:rPr>
      <w:vertAlign w:val="superscript"/>
    </w:rPr>
  </w:style>
  <w:style w:type="character" w:styleId="CommentReference">
    <w:name w:val="annotation reference"/>
    <w:basedOn w:val="DefaultParagraphFont"/>
    <w:uiPriority w:val="99"/>
    <w:semiHidden/>
    <w:rsid w:val="00627411"/>
    <w:rPr>
      <w:sz w:val="16"/>
    </w:rPr>
  </w:style>
  <w:style w:type="paragraph" w:styleId="CommentSubject">
    <w:name w:val="annotation subject"/>
    <w:basedOn w:val="Normal"/>
    <w:link w:val="CommentSubjectChar"/>
    <w:uiPriority w:val="99"/>
    <w:semiHidden/>
    <w:rsid w:val="00F560D6"/>
    <w:pPr>
      <w:spacing w:line="280" w:lineRule="atLeast"/>
    </w:pPr>
    <w:rPr>
      <w:rFonts w:eastAsia="Cambria"/>
      <w:b/>
      <w:bCs/>
      <w:szCs w:val="20"/>
      <w:lang w:val="en-US"/>
    </w:rPr>
  </w:style>
  <w:style w:type="character" w:customStyle="1" w:styleId="CommentSubjectChar">
    <w:name w:val="Comment Subject Char"/>
    <w:basedOn w:val="DefaultParagraphFont"/>
    <w:link w:val="CommentSubject"/>
    <w:uiPriority w:val="99"/>
    <w:semiHidden/>
    <w:rsid w:val="00F560D6"/>
    <w:rPr>
      <w:rFonts w:ascii="Arial" w:eastAsia="Cambria" w:hAnsi="Arial"/>
      <w:b/>
      <w:bCs/>
      <w:color w:val="000000" w:themeColor="text1"/>
      <w:lang w:val="en-US" w:eastAsia="en-US"/>
    </w:rPr>
  </w:style>
  <w:style w:type="paragraph" w:styleId="ListBullet2">
    <w:name w:val="List Bullet 2"/>
    <w:basedOn w:val="Normal"/>
    <w:uiPriority w:val="99"/>
    <w:semiHidden/>
    <w:unhideWhenUsed/>
    <w:qFormat/>
    <w:rsid w:val="00627411"/>
    <w:pPr>
      <w:tabs>
        <w:tab w:val="num" w:pos="851"/>
      </w:tabs>
      <w:spacing w:after="120"/>
      <w:ind w:left="851" w:hanging="284"/>
    </w:pPr>
    <w:rPr>
      <w:rFonts w:eastAsia="Times New Roman"/>
      <w:szCs w:val="24"/>
      <w:lang w:val="en-US"/>
    </w:rPr>
  </w:style>
  <w:style w:type="paragraph" w:styleId="ListBullet3">
    <w:name w:val="List Bullet 3"/>
    <w:basedOn w:val="Normal"/>
    <w:uiPriority w:val="99"/>
    <w:semiHidden/>
    <w:unhideWhenUsed/>
    <w:qFormat/>
    <w:rsid w:val="00627411"/>
    <w:pPr>
      <w:tabs>
        <w:tab w:val="num" w:pos="1134"/>
      </w:tabs>
      <w:spacing w:after="120"/>
      <w:ind w:left="1134" w:hanging="283"/>
      <w:contextualSpacing/>
    </w:pPr>
    <w:rPr>
      <w:rFonts w:eastAsia="Times New Roman"/>
      <w:szCs w:val="24"/>
      <w:lang w:val="en-US"/>
    </w:rPr>
  </w:style>
  <w:style w:type="paragraph" w:styleId="ListNumber2">
    <w:name w:val="List Number 2"/>
    <w:basedOn w:val="Normal"/>
    <w:uiPriority w:val="99"/>
    <w:semiHidden/>
    <w:unhideWhenUsed/>
    <w:qFormat/>
    <w:rsid w:val="00627411"/>
    <w:pPr>
      <w:tabs>
        <w:tab w:val="num" w:pos="567"/>
      </w:tabs>
      <w:spacing w:after="120"/>
      <w:ind w:left="567" w:hanging="283"/>
      <w:contextualSpacing/>
    </w:pPr>
    <w:rPr>
      <w:rFonts w:eastAsia="Times New Roman"/>
      <w:szCs w:val="24"/>
      <w:lang w:val="en-US"/>
    </w:rPr>
  </w:style>
  <w:style w:type="table" w:styleId="TableTheme">
    <w:name w:val="Table Theme"/>
    <w:basedOn w:val="TableNormal"/>
    <w:uiPriority w:val="99"/>
    <w:semiHidden/>
    <w:unhideWhenUsed/>
    <w:rsid w:val="0065074E"/>
    <w:pPr>
      <w:tabs>
        <w:tab w:val="left" w:pos="284"/>
      </w:tabs>
      <w:spacing w:before="200" w:after="20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CERBulletlevel2">
    <w:name w:val="CER Bullet level 2"/>
    <w:basedOn w:val="NoList"/>
    <w:uiPriority w:val="99"/>
    <w:rsid w:val="00F17287"/>
    <w:pPr>
      <w:numPr>
        <w:numId w:val="1"/>
      </w:numPr>
    </w:pPr>
  </w:style>
  <w:style w:type="character" w:customStyle="1" w:styleId="Heading7Char">
    <w:name w:val="Heading 7 Char"/>
    <w:basedOn w:val="DefaultParagraphFont"/>
    <w:link w:val="Heading7"/>
    <w:uiPriority w:val="49"/>
    <w:rsid w:val="00A55315"/>
    <w:rPr>
      <w:rFonts w:ascii="Arial Bold" w:eastAsiaTheme="majorEastAsia" w:hAnsi="Arial Bold" w:cstheme="majorBidi"/>
      <w:b/>
      <w:iCs/>
      <w:color w:val="000000" w:themeColor="text1"/>
      <w:szCs w:val="22"/>
      <w:lang w:eastAsia="en-US"/>
    </w:rPr>
  </w:style>
  <w:style w:type="character" w:customStyle="1" w:styleId="Answerfieldleft-alignedChar">
    <w:name w:val="Answer field left-aligned Char"/>
    <w:basedOn w:val="DefaultParagraphFont"/>
    <w:link w:val="Answerfieldleft-aligned"/>
    <w:uiPriority w:val="11"/>
    <w:rsid w:val="00AE4091"/>
    <w:rPr>
      <w:rFonts w:asciiTheme="minorHAnsi" w:eastAsia="Cambria" w:hAnsiTheme="minorHAnsi" w:cs="Arial"/>
      <w:color w:val="383A42"/>
      <w:lang w:eastAsia="en-US"/>
    </w:rPr>
  </w:style>
  <w:style w:type="character" w:styleId="PlaceholderText">
    <w:name w:val="Placeholder Text"/>
    <w:basedOn w:val="DefaultParagraphFont"/>
    <w:uiPriority w:val="99"/>
    <w:semiHidden/>
    <w:rsid w:val="00E86E67"/>
    <w:rPr>
      <w:rFonts w:cs="Times New Roman"/>
      <w:color w:val="808080"/>
    </w:rPr>
  </w:style>
  <w:style w:type="paragraph" w:customStyle="1" w:styleId="Arrowinstructionindent">
    <w:name w:val="Arrow instruction indent"/>
    <w:basedOn w:val="Normal"/>
    <w:uiPriority w:val="17"/>
    <w:qFormat/>
    <w:rsid w:val="00872C4A"/>
    <w:pPr>
      <w:numPr>
        <w:numId w:val="9"/>
      </w:numPr>
      <w:shd w:val="clear" w:color="auto" w:fill="FFFFFF" w:themeFill="background1"/>
      <w:tabs>
        <w:tab w:val="left" w:pos="993"/>
      </w:tabs>
      <w:spacing w:before="120" w:after="120" w:line="240" w:lineRule="exact"/>
      <w:ind w:left="993"/>
    </w:pPr>
    <w:rPr>
      <w:rFonts w:eastAsiaTheme="minorHAnsi" w:cs="Arial"/>
      <w:color w:val="auto"/>
    </w:rPr>
  </w:style>
  <w:style w:type="paragraph" w:styleId="Revision">
    <w:name w:val="Revision"/>
    <w:hidden/>
    <w:uiPriority w:val="99"/>
    <w:semiHidden/>
    <w:rsid w:val="00E86E67"/>
    <w:pPr>
      <w:spacing w:after="0"/>
    </w:pPr>
    <w:rPr>
      <w:rFonts w:ascii="Arial" w:eastAsia="Times New Roman" w:hAnsi="Arial" w:cstheme="minorBidi"/>
      <w:sz w:val="22"/>
      <w:szCs w:val="22"/>
      <w:lang w:eastAsia="en-US"/>
    </w:rPr>
  </w:style>
  <w:style w:type="character" w:customStyle="1" w:styleId="Heading8Char">
    <w:name w:val="Heading 8 Char"/>
    <w:basedOn w:val="DefaultParagraphFont"/>
    <w:link w:val="Heading8"/>
    <w:uiPriority w:val="49"/>
    <w:semiHidden/>
    <w:rsid w:val="00A55315"/>
    <w:rPr>
      <w:rFonts w:ascii="Arial" w:eastAsiaTheme="majorEastAsia" w:hAnsi="Arial" w:cstheme="majorBidi"/>
      <w:color w:val="404040" w:themeColor="text1" w:themeTint="BF"/>
      <w:lang w:eastAsia="en-US"/>
    </w:rPr>
  </w:style>
  <w:style w:type="character" w:customStyle="1" w:styleId="Heading9Char">
    <w:name w:val="Heading 9 Char"/>
    <w:basedOn w:val="DefaultParagraphFont"/>
    <w:link w:val="Heading9"/>
    <w:uiPriority w:val="49"/>
    <w:semiHidden/>
    <w:rsid w:val="00A55315"/>
    <w:rPr>
      <w:rFonts w:asciiTheme="majorHAnsi" w:eastAsiaTheme="majorEastAsia" w:hAnsiTheme="majorHAnsi" w:cstheme="majorBidi"/>
      <w:i/>
      <w:iCs/>
      <w:color w:val="404040" w:themeColor="text1" w:themeTint="BF"/>
      <w:lang w:eastAsia="en-US"/>
    </w:rPr>
  </w:style>
  <w:style w:type="paragraph" w:customStyle="1" w:styleId="Answerfieldright-aligned">
    <w:name w:val="Answer field right-aligned"/>
    <w:basedOn w:val="Normal"/>
    <w:link w:val="Answerfieldright-alignedChar"/>
    <w:uiPriority w:val="10"/>
    <w:qFormat/>
    <w:rsid w:val="007E75E6"/>
    <w:pPr>
      <w:spacing w:before="45" w:after="45" w:line="200" w:lineRule="exact"/>
      <w:jc w:val="right"/>
    </w:pPr>
    <w:rPr>
      <w:rFonts w:eastAsia="Cambria" w:cs="Arial"/>
      <w:color w:val="383A42"/>
      <w:sz w:val="20"/>
      <w:szCs w:val="20"/>
    </w:rPr>
  </w:style>
  <w:style w:type="paragraph" w:customStyle="1" w:styleId="Answerfieldleft-aligned">
    <w:name w:val="Answer field left-aligned"/>
    <w:link w:val="Answerfieldleft-alignedChar"/>
    <w:uiPriority w:val="11"/>
    <w:qFormat/>
    <w:rsid w:val="00AE4091"/>
    <w:pPr>
      <w:spacing w:before="45" w:after="45" w:line="200" w:lineRule="atLeast"/>
    </w:pPr>
    <w:rPr>
      <w:rFonts w:asciiTheme="minorHAnsi" w:eastAsia="Cambria" w:hAnsiTheme="minorHAnsi" w:cs="Arial"/>
      <w:color w:val="383A42"/>
      <w:lang w:eastAsia="en-US"/>
    </w:rPr>
  </w:style>
  <w:style w:type="paragraph" w:customStyle="1" w:styleId="Checkbox">
    <w:name w:val="Checkbox"/>
    <w:basedOn w:val="Normal"/>
    <w:uiPriority w:val="29"/>
    <w:rsid w:val="007E75E6"/>
    <w:pPr>
      <w:spacing w:before="0" w:after="0"/>
      <w:jc w:val="center"/>
    </w:pPr>
    <w:rPr>
      <w:rFonts w:eastAsiaTheme="majorEastAsia" w:cstheme="majorBidi"/>
      <w:b/>
      <w:noProof/>
      <w:color w:val="383A42"/>
      <w:spacing w:val="5"/>
      <w:kern w:val="28"/>
      <w:sz w:val="24"/>
      <w:szCs w:val="52"/>
    </w:rPr>
  </w:style>
  <w:style w:type="paragraph" w:customStyle="1" w:styleId="Question">
    <w:name w:val="Question"/>
    <w:basedOn w:val="Normal"/>
    <w:uiPriority w:val="3"/>
    <w:qFormat/>
    <w:rsid w:val="004339BD"/>
    <w:pPr>
      <w:keepNext/>
      <w:numPr>
        <w:numId w:val="2"/>
      </w:numPr>
      <w:spacing w:before="240" w:after="120"/>
      <w:contextualSpacing/>
      <w:outlineLvl w:val="3"/>
    </w:pPr>
    <w:rPr>
      <w:rFonts w:eastAsia="Times New Roman" w:cs="Arial"/>
      <w:b/>
      <w:color w:val="auto"/>
      <w:szCs w:val="40"/>
      <w:lang w:val="en-US"/>
    </w:rPr>
  </w:style>
  <w:style w:type="paragraph" w:customStyle="1" w:styleId="Questionsubquestion">
    <w:name w:val="Question subquestion"/>
    <w:basedOn w:val="Question"/>
    <w:qFormat/>
    <w:rsid w:val="00571748"/>
    <w:pPr>
      <w:numPr>
        <w:numId w:val="4"/>
      </w:numPr>
      <w:outlineLvl w:val="4"/>
    </w:pPr>
  </w:style>
  <w:style w:type="paragraph" w:customStyle="1" w:styleId="Formname-Act">
    <w:name w:val="Form name - Act"/>
    <w:uiPriority w:val="29"/>
    <w:rsid w:val="007157B4"/>
    <w:pPr>
      <w:spacing w:after="480"/>
    </w:pPr>
    <w:rPr>
      <w:rFonts w:asciiTheme="minorHAnsi" w:hAnsiTheme="minorHAnsi"/>
      <w:color w:val="000000" w:themeColor="text1"/>
      <w:sz w:val="30"/>
      <w:szCs w:val="30"/>
    </w:rPr>
  </w:style>
  <w:style w:type="table" w:customStyle="1" w:styleId="CERtable">
    <w:name w:val="CER table"/>
    <w:basedOn w:val="TableNormal"/>
    <w:uiPriority w:val="99"/>
    <w:rsid w:val="00880427"/>
    <w:pPr>
      <w:spacing w:before="120" w:after="120"/>
    </w:pPr>
    <w:tblPr>
      <w:tblInd w:w="108" w:type="dxa"/>
      <w:tbl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insideH w:val="single" w:sz="8" w:space="0" w:color="A6A6A6" w:themeColor="background1" w:themeShade="A6"/>
        <w:insideV w:val="single" w:sz="8" w:space="0" w:color="A6A6A6" w:themeColor="background1" w:themeShade="A6"/>
      </w:tblBorders>
    </w:tblPr>
    <w:trPr>
      <w:cantSplit/>
    </w:trPr>
    <w:tblStylePr w:type="firstRow">
      <w:rPr>
        <w:rFonts w:asciiTheme="minorHAnsi" w:hAnsiTheme="minorHAnsi"/>
        <w:b/>
        <w:sz w:val="22"/>
      </w:rPr>
      <w:tblPr/>
      <w:tcPr>
        <w:shd w:val="clear" w:color="auto" w:fill="CDCDCD"/>
      </w:tcPr>
    </w:tblStylePr>
    <w:tblStylePr w:type="firstCol">
      <w:rPr>
        <w:rFonts w:asciiTheme="minorHAnsi" w:hAnsiTheme="minorHAnsi"/>
        <w:b/>
        <w:sz w:val="22"/>
      </w:rPr>
      <w:tblPr/>
      <w:tcPr>
        <w:shd w:val="clear" w:color="auto" w:fill="EAE9E7"/>
      </w:tcPr>
    </w:tblStylePr>
  </w:style>
  <w:style w:type="table" w:customStyle="1" w:styleId="CERanswerfield">
    <w:name w:val="CER answer field"/>
    <w:basedOn w:val="TableNormal"/>
    <w:uiPriority w:val="99"/>
    <w:rsid w:val="0065074E"/>
    <w:pPr>
      <w:spacing w:after="0"/>
    </w:pPr>
    <w:rPr>
      <w:color w:val="383A42"/>
    </w:rPr>
    <w:tblPr>
      <w:tblStyleRowBandSize w:val="1"/>
      <w:tblStyleColBandSize w:val="1"/>
      <w:tblInd w:w="108" w:type="dxa"/>
      <w:tbl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insideH w:val="single" w:sz="8" w:space="0" w:color="A6A6A6" w:themeColor="background1" w:themeShade="A6"/>
        <w:insideV w:val="single" w:sz="8" w:space="0" w:color="A6A6A6" w:themeColor="background1" w:themeShade="A6"/>
      </w:tblBorders>
    </w:tblPr>
    <w:trPr>
      <w:cantSplit/>
    </w:trPr>
    <w:tcPr>
      <w:vAlign w:val="center"/>
    </w:tcPr>
    <w:tblStylePr w:type="firstRow">
      <w:pPr>
        <w:jc w:val="left"/>
      </w:pPr>
      <w:rPr>
        <w:rFonts w:ascii="Calibri" w:hAnsi="Calibri"/>
        <w:color w:val="383A42"/>
        <w:sz w:val="20"/>
      </w:rPr>
      <w:tblPr/>
      <w:tcPr>
        <w:shd w:val="clear" w:color="auto" w:fill="CDCDCD"/>
      </w:tcPr>
    </w:tblStylePr>
    <w:tblStylePr w:type="lastRow">
      <w:rPr>
        <w:rFonts w:ascii="Calibri" w:hAnsi="Calibri"/>
        <w:sz w:val="20"/>
      </w:rPr>
    </w:tblStylePr>
    <w:tblStylePr w:type="firstCol">
      <w:pPr>
        <w:jc w:val="right"/>
      </w:pPr>
      <w:rPr>
        <w:rFonts w:ascii="Calibri" w:hAnsi="Calibri"/>
        <w:b w:val="0"/>
        <w:i w:val="0"/>
        <w:color w:val="383A42"/>
        <w:sz w:val="20"/>
      </w:rPr>
      <w:tblPr/>
      <w:trPr>
        <w:cantSplit w:val="0"/>
      </w:trPr>
      <w:tcPr>
        <w:shd w:val="clear" w:color="auto" w:fill="EAE9E7"/>
      </w:tcPr>
    </w:tblStylePr>
    <w:tblStylePr w:type="lastCol">
      <w:pPr>
        <w:jc w:val="left"/>
      </w:pPr>
      <w:rPr>
        <w:rFonts w:asciiTheme="minorHAnsi" w:hAnsiTheme="minorHAnsi"/>
        <w:color w:val="383A42"/>
        <w:sz w:val="20"/>
      </w:rPr>
      <w:tblPr/>
      <w:tcPr>
        <w:shd w:val="clear" w:color="auto" w:fill="EAE9E7"/>
      </w:tcPr>
    </w:tblStylePr>
    <w:tblStylePr w:type="band1Vert">
      <w:rPr>
        <w:rFonts w:ascii="Calibri" w:hAnsi="Calibri"/>
        <w:sz w:val="20"/>
      </w:rPr>
    </w:tblStylePr>
    <w:tblStylePr w:type="band2Vert">
      <w:rPr>
        <w:rFonts w:ascii="Calibri" w:hAnsi="Calibri"/>
        <w:sz w:val="20"/>
      </w:rPr>
    </w:tblStylePr>
    <w:tblStylePr w:type="band1Horz">
      <w:rPr>
        <w:rFonts w:ascii="Calibri" w:hAnsi="Calibri"/>
        <w:sz w:val="20"/>
      </w:rPr>
    </w:tblStylePr>
    <w:tblStylePr w:type="band2Horz">
      <w:rPr>
        <w:rFonts w:ascii="Calibri" w:hAnsi="Calibri"/>
        <w:sz w:val="20"/>
      </w:rPr>
    </w:tblStylePr>
  </w:style>
  <w:style w:type="paragraph" w:customStyle="1" w:styleId="CERLettering">
    <w:name w:val="CER Lettering"/>
    <w:uiPriority w:val="15"/>
    <w:qFormat/>
    <w:rsid w:val="00047059"/>
    <w:pPr>
      <w:numPr>
        <w:numId w:val="3"/>
      </w:numPr>
      <w:shd w:val="clear" w:color="auto" w:fill="FFFFFF" w:themeFill="background1"/>
      <w:spacing w:after="80" w:line="220" w:lineRule="exact"/>
      <w:ind w:left="397" w:hanging="397"/>
    </w:pPr>
    <w:rPr>
      <w:rFonts w:asciiTheme="minorHAnsi" w:hAnsiTheme="minorHAnsi" w:cs="Arial"/>
      <w:sz w:val="22"/>
      <w:lang w:eastAsia="en-US"/>
    </w:rPr>
  </w:style>
  <w:style w:type="paragraph" w:customStyle="1" w:styleId="Formnumber">
    <w:name w:val="Form number"/>
    <w:uiPriority w:val="29"/>
    <w:rsid w:val="007157B4"/>
    <w:pPr>
      <w:framePr w:hSpace="181" w:wrap="around" w:vAnchor="text" w:hAnchor="text" w:x="8404" w:y="1"/>
      <w:spacing w:before="60" w:after="0" w:line="360" w:lineRule="auto"/>
      <w:ind w:right="57"/>
      <w:suppressOverlap/>
      <w:jc w:val="center"/>
    </w:pPr>
    <w:rPr>
      <w:rFonts w:asciiTheme="minorHAnsi" w:eastAsiaTheme="minorHAnsi" w:hAnsiTheme="minorHAnsi" w:cstheme="minorBidi"/>
      <w:b/>
      <w:noProof/>
      <w:sz w:val="22"/>
      <w:szCs w:val="24"/>
    </w:rPr>
  </w:style>
  <w:style w:type="paragraph" w:customStyle="1" w:styleId="Arrowinstruction">
    <w:name w:val="Arrow instruction"/>
    <w:basedOn w:val="Normal"/>
    <w:link w:val="ArrowinstructionChar"/>
    <w:uiPriority w:val="5"/>
    <w:qFormat/>
    <w:rsid w:val="007E75E6"/>
    <w:pPr>
      <w:numPr>
        <w:numId w:val="5"/>
      </w:numPr>
      <w:tabs>
        <w:tab w:val="left" w:pos="426"/>
      </w:tabs>
      <w:spacing w:before="120" w:after="120" w:line="240" w:lineRule="exact"/>
      <w:ind w:left="426" w:hanging="426"/>
    </w:pPr>
    <w:rPr>
      <w:rFonts w:eastAsiaTheme="minorHAnsi" w:cs="Arial"/>
      <w:color w:val="auto"/>
    </w:rPr>
  </w:style>
  <w:style w:type="paragraph" w:customStyle="1" w:styleId="Copyprompt">
    <w:name w:val="Copy prompt"/>
    <w:basedOn w:val="Normal"/>
    <w:uiPriority w:val="8"/>
    <w:qFormat/>
    <w:rsid w:val="004D3795"/>
    <w:pPr>
      <w:numPr>
        <w:numId w:val="6"/>
      </w:numPr>
      <w:spacing w:before="120" w:after="60"/>
      <w:ind w:left="851" w:hanging="425"/>
    </w:pPr>
    <w:rPr>
      <w:rFonts w:eastAsiaTheme="minorHAnsi" w:cs="Arial"/>
      <w:i/>
      <w:color w:val="404040"/>
      <w:sz w:val="20"/>
      <w:lang w:val="en-US"/>
    </w:rPr>
  </w:style>
  <w:style w:type="paragraph" w:customStyle="1" w:styleId="Goto">
    <w:name w:val="Go to"/>
    <w:basedOn w:val="Normal"/>
    <w:uiPriority w:val="16"/>
    <w:qFormat/>
    <w:rsid w:val="00397C83"/>
    <w:pPr>
      <w:pBdr>
        <w:bottom w:val="single" w:sz="12" w:space="1" w:color="005874"/>
      </w:pBdr>
      <w:spacing w:before="360" w:line="200" w:lineRule="exact"/>
      <w:jc w:val="right"/>
    </w:pPr>
    <w:rPr>
      <w:color w:val="auto"/>
    </w:rPr>
  </w:style>
  <w:style w:type="paragraph" w:customStyle="1" w:styleId="Helpprompt">
    <w:name w:val="Help prompt"/>
    <w:basedOn w:val="Normal"/>
    <w:uiPriority w:val="6"/>
    <w:qFormat/>
    <w:rsid w:val="00872C4A"/>
    <w:pPr>
      <w:numPr>
        <w:numId w:val="7"/>
      </w:numPr>
      <w:spacing w:before="120" w:after="60"/>
      <w:ind w:left="851" w:hanging="426"/>
    </w:pPr>
    <w:rPr>
      <w:rFonts w:eastAsiaTheme="minorHAnsi" w:cstheme="minorBidi"/>
      <w:i/>
      <w:color w:val="404040" w:themeColor="text1" w:themeTint="BF"/>
      <w:sz w:val="20"/>
    </w:rPr>
  </w:style>
  <w:style w:type="paragraph" w:customStyle="1" w:styleId="Attachmentprompt">
    <w:name w:val="Attachment prompt"/>
    <w:basedOn w:val="Normal"/>
    <w:uiPriority w:val="7"/>
    <w:qFormat/>
    <w:rsid w:val="004D3795"/>
    <w:pPr>
      <w:numPr>
        <w:numId w:val="8"/>
      </w:numPr>
      <w:spacing w:before="120" w:after="60"/>
      <w:ind w:left="851" w:hanging="426"/>
    </w:pPr>
    <w:rPr>
      <w:rFonts w:eastAsia="Cambria" w:cs="Arial"/>
      <w:i/>
      <w:color w:val="404040"/>
      <w:sz w:val="20"/>
      <w:szCs w:val="20"/>
    </w:rPr>
  </w:style>
  <w:style w:type="paragraph" w:customStyle="1" w:styleId="Formname">
    <w:name w:val="Form name"/>
    <w:basedOn w:val="Normal"/>
    <w:link w:val="FormnameChar"/>
    <w:uiPriority w:val="29"/>
    <w:rsid w:val="00794024"/>
    <w:pPr>
      <w:shd w:val="clear" w:color="auto" w:fill="FFFFFF" w:themeFill="background1"/>
      <w:spacing w:before="57" w:after="120" w:line="460" w:lineRule="exact"/>
    </w:pPr>
    <w:rPr>
      <w:rFonts w:eastAsia="Times New Roman"/>
      <w:b/>
      <w:bCs/>
      <w:noProof/>
      <w:color w:val="005874"/>
      <w:kern w:val="32"/>
      <w:sz w:val="46"/>
      <w:szCs w:val="32"/>
    </w:rPr>
  </w:style>
  <w:style w:type="paragraph" w:customStyle="1" w:styleId="CERHeading1Parts">
    <w:name w:val="CER Heading 1 Parts"/>
    <w:basedOn w:val="Normal"/>
    <w:next w:val="Normal"/>
    <w:qFormat/>
    <w:rsid w:val="00384661"/>
    <w:pPr>
      <w:numPr>
        <w:numId w:val="25"/>
      </w:numPr>
      <w:pBdr>
        <w:bottom w:val="single" w:sz="8" w:space="1" w:color="005874"/>
      </w:pBdr>
      <w:shd w:val="clear" w:color="auto" w:fill="FFFFFF" w:themeFill="background1"/>
      <w:tabs>
        <w:tab w:val="left" w:pos="1418"/>
      </w:tabs>
      <w:spacing w:before="280"/>
      <w:outlineLvl w:val="0"/>
    </w:pPr>
    <w:rPr>
      <w:rFonts w:eastAsia="Times New Roman" w:cs="Arial"/>
      <w:b/>
      <w:bCs/>
      <w:color w:val="005874"/>
      <w:sz w:val="40"/>
      <w:szCs w:val="32"/>
    </w:rPr>
  </w:style>
  <w:style w:type="numbering" w:customStyle="1" w:styleId="Part-List-CFI">
    <w:name w:val="Part-List-CFI"/>
    <w:uiPriority w:val="99"/>
    <w:rsid w:val="00A703E1"/>
    <w:pPr>
      <w:numPr>
        <w:numId w:val="10"/>
      </w:numPr>
    </w:pPr>
  </w:style>
  <w:style w:type="paragraph" w:customStyle="1" w:styleId="Arrowinstructionintable">
    <w:name w:val="Arrow instruction in table"/>
    <w:basedOn w:val="Arrowinstruction"/>
    <w:link w:val="ArrowinstructionintableChar"/>
    <w:uiPriority w:val="19"/>
    <w:qFormat/>
    <w:rsid w:val="00047059"/>
    <w:pPr>
      <w:numPr>
        <w:numId w:val="12"/>
      </w:numPr>
      <w:spacing w:before="80" w:after="80"/>
      <w:ind w:left="459"/>
    </w:pPr>
    <w:rPr>
      <w:color w:val="383A42"/>
      <w:sz w:val="20"/>
      <w:szCs w:val="16"/>
    </w:rPr>
  </w:style>
  <w:style w:type="paragraph" w:customStyle="1" w:styleId="Blankpagetopline">
    <w:name w:val="Blank page top line"/>
    <w:basedOn w:val="Normal"/>
    <w:uiPriority w:val="22"/>
    <w:qFormat/>
    <w:rsid w:val="00696874"/>
    <w:pPr>
      <w:tabs>
        <w:tab w:val="left" w:pos="2155"/>
      </w:tabs>
      <w:spacing w:before="6000" w:after="240" w:line="260" w:lineRule="atLeast"/>
      <w:ind w:right="-164"/>
    </w:pPr>
    <w:rPr>
      <w:rFonts w:eastAsiaTheme="minorHAnsi" w:cs="Arial"/>
      <w:color w:val="auto"/>
      <w:szCs w:val="20"/>
    </w:rPr>
  </w:style>
  <w:style w:type="paragraph" w:styleId="CommentText">
    <w:name w:val="annotation text"/>
    <w:basedOn w:val="Normal"/>
    <w:link w:val="CommentTextChar"/>
    <w:uiPriority w:val="99"/>
    <w:semiHidden/>
    <w:unhideWhenUsed/>
    <w:rsid w:val="009339C5"/>
    <w:rPr>
      <w:szCs w:val="20"/>
    </w:rPr>
  </w:style>
  <w:style w:type="character" w:customStyle="1" w:styleId="CommentTextChar">
    <w:name w:val="Comment Text Char"/>
    <w:basedOn w:val="DefaultParagraphFont"/>
    <w:link w:val="CommentText"/>
    <w:uiPriority w:val="99"/>
    <w:semiHidden/>
    <w:rsid w:val="009339C5"/>
    <w:rPr>
      <w:rFonts w:ascii="Arial" w:hAnsi="Arial"/>
      <w:color w:val="000000" w:themeColor="text1"/>
      <w:lang w:eastAsia="en-US"/>
    </w:rPr>
  </w:style>
  <w:style w:type="paragraph" w:styleId="BodyText">
    <w:name w:val="Body Text"/>
    <w:basedOn w:val="Normal"/>
    <w:link w:val="BodyTextChar"/>
    <w:uiPriority w:val="49"/>
    <w:semiHidden/>
    <w:unhideWhenUsed/>
    <w:qFormat/>
    <w:rsid w:val="005A2350"/>
    <w:pPr>
      <w:spacing w:after="120"/>
    </w:pPr>
  </w:style>
  <w:style w:type="character" w:customStyle="1" w:styleId="BodyTextChar">
    <w:name w:val="Body Text Char"/>
    <w:basedOn w:val="DefaultParagraphFont"/>
    <w:link w:val="BodyText"/>
    <w:uiPriority w:val="49"/>
    <w:semiHidden/>
    <w:rsid w:val="00A55315"/>
    <w:rPr>
      <w:rFonts w:ascii="Arial" w:hAnsi="Arial"/>
      <w:color w:val="000000" w:themeColor="text1"/>
      <w:szCs w:val="22"/>
      <w:lang w:eastAsia="en-US"/>
    </w:rPr>
  </w:style>
  <w:style w:type="character" w:styleId="Hyperlink">
    <w:name w:val="Hyperlink"/>
    <w:basedOn w:val="DefaultParagraphFont"/>
    <w:uiPriority w:val="99"/>
    <w:unhideWhenUsed/>
    <w:qFormat/>
    <w:rsid w:val="00794024"/>
    <w:rPr>
      <w:color w:val="005874"/>
      <w:u w:val="single"/>
    </w:rPr>
  </w:style>
  <w:style w:type="paragraph" w:styleId="ListParagraph">
    <w:name w:val="List Paragraph"/>
    <w:basedOn w:val="Normal"/>
    <w:uiPriority w:val="34"/>
    <w:rsid w:val="002B039B"/>
    <w:pPr>
      <w:ind w:left="720"/>
      <w:contextualSpacing/>
    </w:pPr>
  </w:style>
  <w:style w:type="character" w:customStyle="1" w:styleId="ArrowinstructionChar">
    <w:name w:val="Arrow instruction Char"/>
    <w:basedOn w:val="DefaultParagraphFont"/>
    <w:link w:val="Arrowinstruction"/>
    <w:uiPriority w:val="5"/>
    <w:rsid w:val="007E75E6"/>
    <w:rPr>
      <w:rFonts w:asciiTheme="minorHAnsi" w:eastAsiaTheme="minorHAnsi" w:hAnsiTheme="minorHAnsi" w:cs="Arial"/>
      <w:sz w:val="22"/>
      <w:szCs w:val="22"/>
      <w:lang w:eastAsia="en-US"/>
    </w:rPr>
  </w:style>
  <w:style w:type="character" w:customStyle="1" w:styleId="Answerfieldright-alignedChar">
    <w:name w:val="Answer field right-aligned Char"/>
    <w:basedOn w:val="DefaultParagraphFont"/>
    <w:link w:val="Answerfieldright-aligned"/>
    <w:uiPriority w:val="10"/>
    <w:rsid w:val="007E75E6"/>
    <w:rPr>
      <w:rFonts w:asciiTheme="minorHAnsi" w:eastAsia="Cambria" w:hAnsiTheme="minorHAnsi" w:cs="Arial"/>
      <w:color w:val="383A42"/>
      <w:lang w:eastAsia="en-US"/>
    </w:rPr>
  </w:style>
  <w:style w:type="character" w:customStyle="1" w:styleId="ArrowinstructionintableChar">
    <w:name w:val="Arrow instruction in table Char"/>
    <w:basedOn w:val="ArrowinstructionChar"/>
    <w:link w:val="Arrowinstructionintable"/>
    <w:uiPriority w:val="19"/>
    <w:rsid w:val="00047059"/>
    <w:rPr>
      <w:rFonts w:asciiTheme="minorHAnsi" w:eastAsiaTheme="minorHAnsi" w:hAnsiTheme="minorHAnsi" w:cs="Arial"/>
      <w:color w:val="383A42"/>
      <w:sz w:val="22"/>
      <w:szCs w:val="16"/>
      <w:lang w:eastAsia="en-US"/>
    </w:rPr>
  </w:style>
  <w:style w:type="character" w:styleId="FollowedHyperlink">
    <w:name w:val="FollowedHyperlink"/>
    <w:basedOn w:val="DefaultParagraphFont"/>
    <w:uiPriority w:val="99"/>
    <w:semiHidden/>
    <w:unhideWhenUsed/>
    <w:rsid w:val="00D230B8"/>
    <w:rPr>
      <w:color w:val="800080" w:themeColor="followedHyperlink"/>
      <w:u w:val="single"/>
    </w:rPr>
  </w:style>
  <w:style w:type="paragraph" w:styleId="FootnoteText">
    <w:name w:val="footnote text"/>
    <w:basedOn w:val="Normal"/>
    <w:link w:val="FootnoteTextChar"/>
    <w:uiPriority w:val="99"/>
    <w:semiHidden/>
    <w:unhideWhenUsed/>
    <w:rsid w:val="00A75880"/>
    <w:pPr>
      <w:spacing w:after="0"/>
    </w:pPr>
    <w:rPr>
      <w:szCs w:val="20"/>
    </w:rPr>
  </w:style>
  <w:style w:type="character" w:customStyle="1" w:styleId="FootnoteTextChar">
    <w:name w:val="Footnote Text Char"/>
    <w:basedOn w:val="DefaultParagraphFont"/>
    <w:link w:val="FootnoteText"/>
    <w:uiPriority w:val="99"/>
    <w:semiHidden/>
    <w:rsid w:val="00A75880"/>
    <w:rPr>
      <w:rFonts w:ascii="Arial" w:hAnsi="Arial"/>
      <w:color w:val="000000" w:themeColor="text1"/>
      <w:lang w:eastAsia="en-US"/>
    </w:rPr>
  </w:style>
  <w:style w:type="paragraph" w:customStyle="1" w:styleId="Formversionnumber">
    <w:name w:val="Form version number"/>
    <w:basedOn w:val="Normal"/>
    <w:uiPriority w:val="29"/>
    <w:rsid w:val="007157B4"/>
    <w:pPr>
      <w:framePr w:hSpace="181" w:wrap="around" w:vAnchor="page" w:hAnchor="margin" w:xAlign="right" w:y="3120"/>
      <w:spacing w:before="60" w:after="0" w:line="360" w:lineRule="auto"/>
      <w:ind w:right="57"/>
      <w:jc w:val="center"/>
    </w:pPr>
    <w:rPr>
      <w:rFonts w:eastAsiaTheme="minorHAnsi" w:cs="Arial"/>
      <w:noProof/>
      <w:color w:val="auto"/>
      <w:sz w:val="20"/>
      <w:szCs w:val="20"/>
    </w:rPr>
  </w:style>
  <w:style w:type="paragraph" w:customStyle="1" w:styleId="Formnamesubtitle">
    <w:name w:val="Form name subtitle"/>
    <w:basedOn w:val="Formname"/>
    <w:link w:val="FormnamesubtitleChar"/>
    <w:uiPriority w:val="12"/>
    <w:rsid w:val="00794024"/>
    <w:rPr>
      <w:b w:val="0"/>
      <w:sz w:val="40"/>
      <w:szCs w:val="40"/>
    </w:rPr>
  </w:style>
  <w:style w:type="character" w:customStyle="1" w:styleId="FormnameChar">
    <w:name w:val="Form name Char"/>
    <w:basedOn w:val="DefaultParagraphFont"/>
    <w:link w:val="Formname"/>
    <w:uiPriority w:val="29"/>
    <w:rsid w:val="00794024"/>
    <w:rPr>
      <w:rFonts w:asciiTheme="minorHAnsi" w:eastAsia="Times New Roman" w:hAnsiTheme="minorHAnsi"/>
      <w:b/>
      <w:bCs/>
      <w:noProof/>
      <w:color w:val="005874"/>
      <w:kern w:val="32"/>
      <w:sz w:val="46"/>
      <w:szCs w:val="32"/>
      <w:shd w:val="clear" w:color="auto" w:fill="FFFFFF" w:themeFill="background1"/>
    </w:rPr>
  </w:style>
  <w:style w:type="character" w:customStyle="1" w:styleId="FormnamesubtitleChar">
    <w:name w:val="Form name subtitle Char"/>
    <w:basedOn w:val="FormnameChar"/>
    <w:link w:val="Formnamesubtitle"/>
    <w:uiPriority w:val="12"/>
    <w:rsid w:val="00794024"/>
    <w:rPr>
      <w:rFonts w:asciiTheme="minorHAnsi" w:eastAsia="Times New Roman" w:hAnsiTheme="minorHAnsi"/>
      <w:b w:val="0"/>
      <w:bCs/>
      <w:noProof/>
      <w:color w:val="005874"/>
      <w:kern w:val="32"/>
      <w:sz w:val="40"/>
      <w:szCs w:val="40"/>
      <w:shd w:val="clear" w:color="auto" w:fill="FFFFFF" w:themeFill="background1"/>
    </w:rPr>
  </w:style>
  <w:style w:type="table" w:styleId="LightShading">
    <w:name w:val="Light Shading"/>
    <w:basedOn w:val="TableNormal"/>
    <w:uiPriority w:val="60"/>
    <w:rsid w:val="00B63BAF"/>
    <w:pPr>
      <w:spacing w:after="0"/>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paragraph" w:customStyle="1" w:styleId="CERbullets">
    <w:name w:val="CER bullets"/>
    <w:basedOn w:val="Normal"/>
    <w:link w:val="CERbulletsChar"/>
    <w:uiPriority w:val="7"/>
    <w:qFormat/>
    <w:rsid w:val="008B59B2"/>
    <w:pPr>
      <w:numPr>
        <w:numId w:val="18"/>
      </w:numPr>
      <w:spacing w:before="120" w:after="120"/>
    </w:pPr>
    <w:rPr>
      <w:rFonts w:eastAsia="Cambria" w:cstheme="minorHAnsi"/>
      <w:color w:val="auto"/>
      <w:szCs w:val="24"/>
    </w:rPr>
  </w:style>
  <w:style w:type="character" w:customStyle="1" w:styleId="CERbulletsChar">
    <w:name w:val="CER bullets Char"/>
    <w:basedOn w:val="DefaultParagraphFont"/>
    <w:link w:val="CERbullets"/>
    <w:uiPriority w:val="7"/>
    <w:rsid w:val="008B59B2"/>
    <w:rPr>
      <w:rFonts w:asciiTheme="minorHAnsi" w:eastAsia="Cambria" w:hAnsiTheme="minorHAnsi" w:cstheme="minorHAnsi"/>
      <w:sz w:val="22"/>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70583473">
      <w:bodyDiv w:val="1"/>
      <w:marLeft w:val="0"/>
      <w:marRight w:val="0"/>
      <w:marTop w:val="0"/>
      <w:marBottom w:val="0"/>
      <w:divBdr>
        <w:top w:val="none" w:sz="0" w:space="0" w:color="auto"/>
        <w:left w:val="none" w:sz="0" w:space="0" w:color="auto"/>
        <w:bottom w:val="none" w:sz="0" w:space="0" w:color="auto"/>
        <w:right w:val="none" w:sz="0" w:space="0" w:color="auto"/>
      </w:divBdr>
      <w:divsChild>
        <w:div w:id="539368287">
          <w:marLeft w:val="0"/>
          <w:marRight w:val="0"/>
          <w:marTop w:val="0"/>
          <w:marBottom w:val="0"/>
          <w:divBdr>
            <w:top w:val="none" w:sz="0" w:space="0" w:color="auto"/>
            <w:left w:val="none" w:sz="0" w:space="0" w:color="auto"/>
            <w:bottom w:val="none" w:sz="0" w:space="0" w:color="auto"/>
            <w:right w:val="none" w:sz="0" w:space="0" w:color="auto"/>
          </w:divBdr>
          <w:divsChild>
            <w:div w:id="489445957">
              <w:marLeft w:val="0"/>
              <w:marRight w:val="0"/>
              <w:marTop w:val="0"/>
              <w:marBottom w:val="0"/>
              <w:divBdr>
                <w:top w:val="none" w:sz="0" w:space="0" w:color="auto"/>
                <w:left w:val="none" w:sz="0" w:space="0" w:color="auto"/>
                <w:bottom w:val="none" w:sz="0" w:space="0" w:color="auto"/>
                <w:right w:val="none" w:sz="0" w:space="0" w:color="auto"/>
              </w:divBdr>
              <w:divsChild>
                <w:div w:id="1023480157">
                  <w:marLeft w:val="0"/>
                  <w:marRight w:val="0"/>
                  <w:marTop w:val="0"/>
                  <w:marBottom w:val="0"/>
                  <w:divBdr>
                    <w:top w:val="none" w:sz="0" w:space="0" w:color="auto"/>
                    <w:left w:val="none" w:sz="0" w:space="0" w:color="auto"/>
                    <w:bottom w:val="none" w:sz="0" w:space="0" w:color="auto"/>
                    <w:right w:val="none" w:sz="0" w:space="0" w:color="auto"/>
                  </w:divBdr>
                  <w:divsChild>
                    <w:div w:id="53940270">
                      <w:marLeft w:val="0"/>
                      <w:marRight w:val="0"/>
                      <w:marTop w:val="0"/>
                      <w:marBottom w:val="0"/>
                      <w:divBdr>
                        <w:top w:val="none" w:sz="0" w:space="0" w:color="auto"/>
                        <w:left w:val="none" w:sz="0" w:space="0" w:color="auto"/>
                        <w:bottom w:val="none" w:sz="0" w:space="0" w:color="auto"/>
                        <w:right w:val="none" w:sz="0" w:space="0" w:color="auto"/>
                      </w:divBdr>
                      <w:divsChild>
                        <w:div w:id="469136262">
                          <w:marLeft w:val="0"/>
                          <w:marRight w:val="0"/>
                          <w:marTop w:val="0"/>
                          <w:marBottom w:val="0"/>
                          <w:divBdr>
                            <w:top w:val="single" w:sz="6" w:space="0" w:color="828282"/>
                            <w:left w:val="single" w:sz="6" w:space="0" w:color="828282"/>
                            <w:bottom w:val="single" w:sz="6" w:space="0" w:color="828282"/>
                            <w:right w:val="single" w:sz="6" w:space="0" w:color="828282"/>
                          </w:divBdr>
                          <w:divsChild>
                            <w:div w:id="1052922843">
                              <w:marLeft w:val="0"/>
                              <w:marRight w:val="0"/>
                              <w:marTop w:val="0"/>
                              <w:marBottom w:val="0"/>
                              <w:divBdr>
                                <w:top w:val="none" w:sz="0" w:space="0" w:color="auto"/>
                                <w:left w:val="none" w:sz="0" w:space="0" w:color="auto"/>
                                <w:bottom w:val="none" w:sz="0" w:space="0" w:color="auto"/>
                                <w:right w:val="none" w:sz="0" w:space="0" w:color="auto"/>
                              </w:divBdr>
                              <w:divsChild>
                                <w:div w:id="1431273419">
                                  <w:marLeft w:val="0"/>
                                  <w:marRight w:val="0"/>
                                  <w:marTop w:val="0"/>
                                  <w:marBottom w:val="0"/>
                                  <w:divBdr>
                                    <w:top w:val="none" w:sz="0" w:space="0" w:color="auto"/>
                                    <w:left w:val="none" w:sz="0" w:space="0" w:color="auto"/>
                                    <w:bottom w:val="none" w:sz="0" w:space="0" w:color="auto"/>
                                    <w:right w:val="none" w:sz="0" w:space="0" w:color="auto"/>
                                  </w:divBdr>
                                  <w:divsChild>
                                    <w:div w:id="1557621909">
                                      <w:marLeft w:val="0"/>
                                      <w:marRight w:val="0"/>
                                      <w:marTop w:val="0"/>
                                      <w:marBottom w:val="0"/>
                                      <w:divBdr>
                                        <w:top w:val="none" w:sz="0" w:space="0" w:color="auto"/>
                                        <w:left w:val="none" w:sz="0" w:space="0" w:color="auto"/>
                                        <w:bottom w:val="none" w:sz="0" w:space="0" w:color="auto"/>
                                        <w:right w:val="none" w:sz="0" w:space="0" w:color="auto"/>
                                      </w:divBdr>
                                      <w:divsChild>
                                        <w:div w:id="407121412">
                                          <w:marLeft w:val="0"/>
                                          <w:marRight w:val="0"/>
                                          <w:marTop w:val="0"/>
                                          <w:marBottom w:val="0"/>
                                          <w:divBdr>
                                            <w:top w:val="none" w:sz="0" w:space="0" w:color="auto"/>
                                            <w:left w:val="none" w:sz="0" w:space="0" w:color="auto"/>
                                            <w:bottom w:val="none" w:sz="0" w:space="0" w:color="auto"/>
                                            <w:right w:val="none" w:sz="0" w:space="0" w:color="auto"/>
                                          </w:divBdr>
                                          <w:divsChild>
                                            <w:div w:id="537359979">
                                              <w:marLeft w:val="0"/>
                                              <w:marRight w:val="0"/>
                                              <w:marTop w:val="0"/>
                                              <w:marBottom w:val="0"/>
                                              <w:divBdr>
                                                <w:top w:val="none" w:sz="0" w:space="0" w:color="auto"/>
                                                <w:left w:val="none" w:sz="0" w:space="0" w:color="auto"/>
                                                <w:bottom w:val="none" w:sz="0" w:space="0" w:color="auto"/>
                                                <w:right w:val="none" w:sz="0" w:space="0" w:color="auto"/>
                                              </w:divBdr>
                                              <w:divsChild>
                                                <w:div w:id="14587144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 w:id="570695602">
      <w:bodyDiv w:val="1"/>
      <w:marLeft w:val="0"/>
      <w:marRight w:val="0"/>
      <w:marTop w:val="0"/>
      <w:marBottom w:val="0"/>
      <w:divBdr>
        <w:top w:val="none" w:sz="0" w:space="0" w:color="auto"/>
        <w:left w:val="none" w:sz="0" w:space="0" w:color="auto"/>
        <w:bottom w:val="none" w:sz="0" w:space="0" w:color="auto"/>
        <w:right w:val="none" w:sz="0" w:space="0" w:color="auto"/>
      </w:divBdr>
      <w:divsChild>
        <w:div w:id="1978802573">
          <w:marLeft w:val="0"/>
          <w:marRight w:val="0"/>
          <w:marTop w:val="0"/>
          <w:marBottom w:val="0"/>
          <w:divBdr>
            <w:top w:val="none" w:sz="0" w:space="0" w:color="auto"/>
            <w:left w:val="none" w:sz="0" w:space="0" w:color="auto"/>
            <w:bottom w:val="none" w:sz="0" w:space="0" w:color="auto"/>
            <w:right w:val="none" w:sz="0" w:space="0" w:color="auto"/>
          </w:divBdr>
          <w:divsChild>
            <w:div w:id="664281">
              <w:marLeft w:val="0"/>
              <w:marRight w:val="0"/>
              <w:marTop w:val="0"/>
              <w:marBottom w:val="0"/>
              <w:divBdr>
                <w:top w:val="none" w:sz="0" w:space="0" w:color="auto"/>
                <w:left w:val="none" w:sz="0" w:space="0" w:color="auto"/>
                <w:bottom w:val="none" w:sz="0" w:space="0" w:color="auto"/>
                <w:right w:val="none" w:sz="0" w:space="0" w:color="auto"/>
              </w:divBdr>
              <w:divsChild>
                <w:div w:id="1517579685">
                  <w:marLeft w:val="0"/>
                  <w:marRight w:val="0"/>
                  <w:marTop w:val="0"/>
                  <w:marBottom w:val="0"/>
                  <w:divBdr>
                    <w:top w:val="none" w:sz="0" w:space="0" w:color="auto"/>
                    <w:left w:val="none" w:sz="0" w:space="0" w:color="auto"/>
                    <w:bottom w:val="none" w:sz="0" w:space="0" w:color="auto"/>
                    <w:right w:val="none" w:sz="0" w:space="0" w:color="auto"/>
                  </w:divBdr>
                  <w:divsChild>
                    <w:div w:id="517428943">
                      <w:marLeft w:val="0"/>
                      <w:marRight w:val="0"/>
                      <w:marTop w:val="0"/>
                      <w:marBottom w:val="0"/>
                      <w:divBdr>
                        <w:top w:val="none" w:sz="0" w:space="0" w:color="auto"/>
                        <w:left w:val="none" w:sz="0" w:space="0" w:color="auto"/>
                        <w:bottom w:val="none" w:sz="0" w:space="0" w:color="auto"/>
                        <w:right w:val="none" w:sz="0" w:space="0" w:color="auto"/>
                      </w:divBdr>
                      <w:divsChild>
                        <w:div w:id="834419383">
                          <w:marLeft w:val="0"/>
                          <w:marRight w:val="0"/>
                          <w:marTop w:val="0"/>
                          <w:marBottom w:val="0"/>
                          <w:divBdr>
                            <w:top w:val="single" w:sz="6" w:space="0" w:color="828282"/>
                            <w:left w:val="single" w:sz="6" w:space="0" w:color="828282"/>
                            <w:bottom w:val="single" w:sz="6" w:space="0" w:color="828282"/>
                            <w:right w:val="single" w:sz="6" w:space="0" w:color="828282"/>
                          </w:divBdr>
                          <w:divsChild>
                            <w:div w:id="657609501">
                              <w:marLeft w:val="0"/>
                              <w:marRight w:val="0"/>
                              <w:marTop w:val="0"/>
                              <w:marBottom w:val="0"/>
                              <w:divBdr>
                                <w:top w:val="none" w:sz="0" w:space="0" w:color="auto"/>
                                <w:left w:val="none" w:sz="0" w:space="0" w:color="auto"/>
                                <w:bottom w:val="none" w:sz="0" w:space="0" w:color="auto"/>
                                <w:right w:val="none" w:sz="0" w:space="0" w:color="auto"/>
                              </w:divBdr>
                              <w:divsChild>
                                <w:div w:id="857429035">
                                  <w:marLeft w:val="0"/>
                                  <w:marRight w:val="0"/>
                                  <w:marTop w:val="0"/>
                                  <w:marBottom w:val="0"/>
                                  <w:divBdr>
                                    <w:top w:val="none" w:sz="0" w:space="0" w:color="auto"/>
                                    <w:left w:val="none" w:sz="0" w:space="0" w:color="auto"/>
                                    <w:bottom w:val="none" w:sz="0" w:space="0" w:color="auto"/>
                                    <w:right w:val="none" w:sz="0" w:space="0" w:color="auto"/>
                                  </w:divBdr>
                                  <w:divsChild>
                                    <w:div w:id="536116141">
                                      <w:marLeft w:val="0"/>
                                      <w:marRight w:val="0"/>
                                      <w:marTop w:val="0"/>
                                      <w:marBottom w:val="0"/>
                                      <w:divBdr>
                                        <w:top w:val="none" w:sz="0" w:space="0" w:color="auto"/>
                                        <w:left w:val="none" w:sz="0" w:space="0" w:color="auto"/>
                                        <w:bottom w:val="none" w:sz="0" w:space="0" w:color="auto"/>
                                        <w:right w:val="none" w:sz="0" w:space="0" w:color="auto"/>
                                      </w:divBdr>
                                      <w:divsChild>
                                        <w:div w:id="708801989">
                                          <w:marLeft w:val="0"/>
                                          <w:marRight w:val="0"/>
                                          <w:marTop w:val="0"/>
                                          <w:marBottom w:val="0"/>
                                          <w:divBdr>
                                            <w:top w:val="none" w:sz="0" w:space="0" w:color="auto"/>
                                            <w:left w:val="none" w:sz="0" w:space="0" w:color="auto"/>
                                            <w:bottom w:val="none" w:sz="0" w:space="0" w:color="auto"/>
                                            <w:right w:val="none" w:sz="0" w:space="0" w:color="auto"/>
                                          </w:divBdr>
                                          <w:divsChild>
                                            <w:div w:id="1324048428">
                                              <w:marLeft w:val="0"/>
                                              <w:marRight w:val="0"/>
                                              <w:marTop w:val="0"/>
                                              <w:marBottom w:val="0"/>
                                              <w:divBdr>
                                                <w:top w:val="none" w:sz="0" w:space="0" w:color="auto"/>
                                                <w:left w:val="none" w:sz="0" w:space="0" w:color="auto"/>
                                                <w:bottom w:val="none" w:sz="0" w:space="0" w:color="auto"/>
                                                <w:right w:val="none" w:sz="0" w:space="0" w:color="auto"/>
                                              </w:divBdr>
                                              <w:divsChild>
                                                <w:div w:id="20065938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 w:id="132562127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https://www.rec-registry.gov.au/rec-registry/app/calculators/swh-stc-calculator" TargetMode="External"/><Relationship Id="rId18" Type="http://schemas.openxmlformats.org/officeDocument/2006/relationships/footer" Target="footer2.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hyperlink" Target="https://www.rec-registry.gov.au/rec-registry/app/calculators/sgu-stc-calculator" TargetMode="Externa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mailto:enquiries@cleanenergyregulator.gov.au" TargetMode="External"/><Relationship Id="rId5" Type="http://schemas.openxmlformats.org/officeDocument/2006/relationships/numbering" Target="numbering.xml"/><Relationship Id="rId15" Type="http://schemas.openxmlformats.org/officeDocument/2006/relationships/header" Target="header1.xml"/><Relationship Id="rId10" Type="http://schemas.openxmlformats.org/officeDocument/2006/relationships/endnotes" Target="end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www.cleanenergyregulator.gov.au/RET/Scheme-participants-and-industry/Agents-and-installers/deeming-period-decline" TargetMode="External"/></Relationships>
</file>

<file path=word/_rels/footnotes.xml.rels><?xml version="1.0" encoding="UTF-8" standalone="yes"?>
<Relationships xmlns="http://schemas.openxmlformats.org/package/2006/relationships"><Relationship Id="rId3" Type="http://schemas.openxmlformats.org/officeDocument/2006/relationships/hyperlink" Target="http://www.cleanenergyregulator.gov.au/RET/Scheme-participants-and-industry/Agents-and-installers/deeming-period-decline" TargetMode="External"/><Relationship Id="rId2" Type="http://schemas.openxmlformats.org/officeDocument/2006/relationships/hyperlink" Target="https://www.rec-registry.gov.au/rec-registry/app/calculators/swh-stc-calculator" TargetMode="External"/><Relationship Id="rId1" Type="http://schemas.openxmlformats.org/officeDocument/2006/relationships/hyperlink" Target="https://www.rec-registry.gov.au/rec-registry/app/calculators/sgu-stc-calculator"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1.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Submitted_x0020_By xmlns="32e2fb52-454c-4a55-9e7f-b565c4403fdc">
      <UserInfo>
        <DisplayName/>
        <AccountId xsi:nil="true"/>
        <AccountType/>
      </UserInfo>
    </Submitted_x0020_By>
    <CER_x0020_Content_x0020_Approval_x0020_Workflow_x0020_Comments xmlns="32e2fb52-454c-4a55-9e7f-b565c4403fdc" xsi:nil="true"/>
    <CERContentPublishingTaskJobNumber xmlns="32e2fb52-454c-4a55-9e7f-b565c4403fdc">PJ1259</CERContentPublishingTaskJobNumber>
    <Type_x0020_of_x0020_document xmlns="32e2fb52-454c-4a55-9e7f-b565c4403fdc">general</Type_x0020_of_x0020_document>
    <PublishingExpirationDate xmlns="http://schemas.microsoft.com/sharepoint/v3" xsi:nil="true"/>
    <Requires_x0020_Higher_x0020_Approval xmlns="32e2fb52-454c-4a55-9e7f-b565c4403fdc">false</Requires_x0020_Higher_x0020_Approval>
    <PublishingStartDate xmlns="http://schemas.microsoft.com/sharepoint/v3" xsi:nil="true"/>
    <CommonTopic xmlns="32e2fb52-454c-4a55-9e7f-b565c4403fdc">
      <Value>Renewable Energy Target</Value>
    </CommonTopic>
    <Date_x0020_Submitted xmlns="32e2fb52-454c-4a55-9e7f-b565c4403fdc" xsi:nil="true"/>
  </documentManagement>
</p:properties>
</file>

<file path=customXml/item2.xml><?xml version="1.0" encoding="utf-8"?>
<?mso-contentType ?>
<p:Policy xmlns:p="office.server.policy" id="" local="true">
  <p:Name>Document</p:Name>
  <p:Description/>
  <p:Statement/>
  <p:PolicyItems>
    <p:PolicyItem featureId="Microsoft.Office.RecordsManagement.PolicyFeatures.PolicyAudit" staticId="0x0101006FEDFF5A17EBFF408172BFDB5CA07867|937198175" UniqueId="4978652a-571d-4abe-8789-326422c0f180">
      <p:Name>Auditing</p:Name>
      <p:Description>Audits user actions on documents and list items to the Audit Log.</p:Description>
      <p:CustomData>
        <Audit>
          <View/>
        </Audit>
      </p:CustomData>
    </p:PolicyItem>
  </p:PolicyItems>
</p:Policy>
</file>

<file path=customXml/item3.xml><?xml version="1.0" encoding="utf-8"?>
<ct:contentTypeSchema xmlns:ct="http://schemas.microsoft.com/office/2006/metadata/contentType" xmlns:ma="http://schemas.microsoft.com/office/2006/metadata/properties/metaAttributes" ct:_="" ma:_="" ma:contentTypeName="Document" ma:contentTypeID="0x0101006FEDFF5A17EBFF408172BFDB5CA07867" ma:contentTypeVersion="9" ma:contentTypeDescription="Create a new document." ma:contentTypeScope="" ma:versionID="ffb3934923690fad9da4c9bcc106c7cb">
  <xsd:schema xmlns:xsd="http://www.w3.org/2001/XMLSchema" xmlns:xs="http://www.w3.org/2001/XMLSchema" xmlns:p="http://schemas.microsoft.com/office/2006/metadata/properties" xmlns:ns1="http://schemas.microsoft.com/sharepoint/v3" xmlns:ns2="32e2fb52-454c-4a55-9e7f-b565c4403fdc" targetNamespace="http://schemas.microsoft.com/office/2006/metadata/properties" ma:root="true" ma:fieldsID="beb74a5a57427645cf1aec0feaa913c1" ns1:_="" ns2:_="">
    <xsd:import namespace="http://schemas.microsoft.com/sharepoint/v3"/>
    <xsd:import namespace="32e2fb52-454c-4a55-9e7f-b565c4403fdc"/>
    <xsd:element name="properties">
      <xsd:complexType>
        <xsd:sequence>
          <xsd:element name="documentManagement">
            <xsd:complexType>
              <xsd:all>
                <xsd:element ref="ns2:CER_x0020_Content_x0020_Approval_x0020_Workflow_x0020_Comments" minOccurs="0"/>
                <xsd:element ref="ns2:CERContentPublishingTaskJobNumber"/>
                <xsd:element ref="ns2:Date_x0020_Submitted" minOccurs="0"/>
                <xsd:element ref="ns2:Requires_x0020_Higher_x0020_Approval" minOccurs="0"/>
                <xsd:element ref="ns2:Submitted_x0020_By" minOccurs="0"/>
                <xsd:element ref="ns1:PublishingStartDate" minOccurs="0"/>
                <xsd:element ref="ns1:PublishingExpirationDate" minOccurs="0"/>
                <xsd:element ref="ns2:CommonTopic" minOccurs="0"/>
                <xsd:element ref="ns1:_dlc_Exempt" minOccurs="0"/>
                <xsd:element ref="ns2:Type_x0020_of_x0020_docum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3"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4"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element name="_dlc_Exempt" ma:index="16"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2e2fb52-454c-4a55-9e7f-b565c4403fdc" elementFormDefault="qualified">
    <xsd:import namespace="http://schemas.microsoft.com/office/2006/documentManagement/types"/>
    <xsd:import namespace="http://schemas.microsoft.com/office/infopath/2007/PartnerControls"/>
    <xsd:element name="CER_x0020_Content_x0020_Approval_x0020_Workflow_x0020_Comments" ma:index="8" nillable="true" ma:displayName="CER Content Approval Workflow Comments" ma:internalName="CER_x0020_Content_x0020_Approval_x0020_Workflow_x0020_Comments">
      <xsd:simpleType>
        <xsd:restriction base="dms:Text">
          <xsd:maxLength value="255"/>
        </xsd:restriction>
      </xsd:simpleType>
    </xsd:element>
    <xsd:element name="CERContentPublishingTaskJobNumber" ma:index="9" ma:displayName="CERContentPublishingTaskJobNumber" ma:default="WM####" ma:internalName="CERContentPublishingTaskJobNumber">
      <xsd:simpleType>
        <xsd:restriction base="dms:Note">
          <xsd:maxLength value="255"/>
        </xsd:restriction>
      </xsd:simpleType>
    </xsd:element>
    <xsd:element name="Date_x0020_Submitted" ma:index="10" nillable="true" ma:displayName="Date Submitted" ma:format="DateOnly" ma:internalName="Date_x0020_Submitted">
      <xsd:simpleType>
        <xsd:restriction base="dms:DateTime"/>
      </xsd:simpleType>
    </xsd:element>
    <xsd:element name="Requires_x0020_Higher_x0020_Approval" ma:index="11" nillable="true" ma:displayName="Requires Higher Approval" ma:default="0" ma:description="Requires Higher Approval" ma:internalName="Requires_x0020_Higher_x0020_Approval">
      <xsd:simpleType>
        <xsd:restriction base="dms:Boolean"/>
      </xsd:simpleType>
    </xsd:element>
    <xsd:element name="Submitted_x0020_By" ma:index="12" nillable="true" ma:displayName="Submitted By" ma:list="UserInfo" ma:SharePointGroup="0" ma:internalName="Submitted_x0020_By"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mmonTopic" ma:index="15" nillable="true" ma:displayName="Topic" ma:internalName="CommonTopic">
      <xsd:complexType>
        <xsd:complexContent>
          <xsd:extension base="dms:MultiChoice">
            <xsd:sequence>
              <xsd:element name="Value" maxOccurs="unbounded" minOccurs="0" nillable="true">
                <xsd:simpleType>
                  <xsd:restriction base="dms:Choice">
                    <xsd:enumeration value="Carbon Farming Initiative"/>
                    <xsd:enumeration value="Carbon Pricing Mechanism"/>
                    <xsd:enumeration value="National Greenhouse and Energy Reporting"/>
                    <xsd:enumeration value="Renewable Energy Target"/>
                    <xsd:enumeration value="Emissions Reduction Fund"/>
                    <xsd:enumeration value="NGER auditors"/>
                    <xsd:enumeration value="Media"/>
                    <xsd:enumeration value="Corporate"/>
                    <xsd:enumeration value="ANREU"/>
                    <xsd:enumeration value="EERS"/>
                    <xsd:enumeration value="REC Registry"/>
                    <xsd:enumeration value="Emissions Reduction Fund - mapping file"/>
                    <xsd:enumeration value="Reports"/>
                    <xsd:enumeration value="Guarantee of Origin"/>
                  </xsd:restriction>
                </xsd:simpleType>
              </xsd:element>
            </xsd:sequence>
          </xsd:extension>
        </xsd:complexContent>
      </xsd:complexType>
    </xsd:element>
    <xsd:element name="Type_x0020_of_x0020_document" ma:index="17" nillable="true" ma:displayName="Type of document" ma:default="general" ma:format="Dropdown" ma:internalName="Type_x0020_of_x0020_document">
      <xsd:simpleType>
        <xsd:restriction base="dms:Choice">
          <xsd:enumeration value="general"/>
          <xsd:enumeration value="ERF project mapping file"/>
          <xsd:enumeration value="consulthub - CERT consult 1 submissions"/>
          <xsd:enumeration value="consulthub - CERT consult 2 submissions"/>
          <xsd:enumeration value="consulthub - CERT consult 3 submissions"/>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AD93D08-9BE4-47AF-9B41-205DFF31E369}">
  <ds:schemaRefs>
    <ds:schemaRef ds:uri="http://schemas.microsoft.com/office/2006/metadata/properties"/>
    <ds:schemaRef ds:uri="http://schemas.microsoft.com/office/infopath/2007/PartnerControls"/>
    <ds:schemaRef ds:uri="32e2fb52-454c-4a55-9e7f-b565c4403fdc"/>
    <ds:schemaRef ds:uri="http://schemas.microsoft.com/sharepoint/v3"/>
  </ds:schemaRefs>
</ds:datastoreItem>
</file>

<file path=customXml/itemProps2.xml><?xml version="1.0" encoding="utf-8"?>
<ds:datastoreItem xmlns:ds="http://schemas.openxmlformats.org/officeDocument/2006/customXml" ds:itemID="{5C2309D6-961D-4595-AD83-C7316B0C46EE}">
  <ds:schemaRefs>
    <ds:schemaRef ds:uri="office.server.policy"/>
  </ds:schemaRefs>
</ds:datastoreItem>
</file>

<file path=customXml/itemProps3.xml><?xml version="1.0" encoding="utf-8"?>
<ds:datastoreItem xmlns:ds="http://schemas.openxmlformats.org/officeDocument/2006/customXml" ds:itemID="{D2D98F51-E3D0-4EDE-B5E1-20FC608AF7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32e2fb52-454c-4a55-9e7f-b565c4403fd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4C8B469-1D55-455A-A275-B43485AC590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5</Pages>
  <Words>921</Words>
  <Characters>5250</Characters>
  <Application>Microsoft Office Word</Application>
  <DocSecurity>0</DocSecurity>
  <Lines>43</Lines>
  <Paragraphs>12</Paragraphs>
  <ScaleCrop>false</ScaleCrop>
  <HeadingPairs>
    <vt:vector size="2" baseType="variant">
      <vt:variant>
        <vt:lpstr>Title</vt:lpstr>
      </vt:variant>
      <vt:variant>
        <vt:i4>1</vt:i4>
      </vt:variant>
    </vt:vector>
  </HeadingPairs>
  <TitlesOfParts>
    <vt:vector size="1" baseType="lpstr">
      <vt:lpstr>STC assignment form</vt:lpstr>
    </vt:vector>
  </TitlesOfParts>
  <Company/>
  <LinksUpToDate>false</LinksUpToDate>
  <CharactersWithSpaces>6159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CER-RET-016 Small-scale technology certificate assignment form</dc:title>
  <dc:subject/>
  <dc:creator/>
  <cp:keywords/>
  <cp:lastModifiedBy/>
  <cp:revision>1</cp:revision>
  <dcterms:created xsi:type="dcterms:W3CDTF">2023-10-26T05:43:00Z</dcterms:created>
  <dcterms:modified xsi:type="dcterms:W3CDTF">2023-10-26T05:43:00Z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0x0101006FEDFF5A17EBFF408172BFDB5CA07867</vt:lpwstr>
  </property>
</Properties>
</file>