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94" r:id="rId1"/>
    <p:sldMasterId id="2147483719" r:id="rId2"/>
    <p:sldMasterId id="2147483720" r:id="rId3"/>
    <p:sldMasterId id="2147483723" r:id="rId4"/>
    <p:sldMasterId id="2147483743" r:id="rId5"/>
  </p:sldMasterIdLst>
  <p:notesMasterIdLst>
    <p:notesMasterId r:id="rId14"/>
  </p:notesMasterIdLst>
  <p:sldIdLst>
    <p:sldId id="256" r:id="rId6"/>
    <p:sldId id="273" r:id="rId7"/>
    <p:sldId id="277" r:id="rId8"/>
    <p:sldId id="281" r:id="rId9"/>
    <p:sldId id="278" r:id="rId10"/>
    <p:sldId id="279" r:id="rId11"/>
    <p:sldId id="280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9EB"/>
    <a:srgbClr val="9FB76F"/>
    <a:srgbClr val="C34D33"/>
    <a:srgbClr val="4FC2CC"/>
    <a:srgbClr val="006C93"/>
    <a:srgbClr val="FCBA5C"/>
    <a:srgbClr val="E6E7E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0799" autoAdjust="0"/>
  </p:normalViewPr>
  <p:slideViewPr>
    <p:cSldViewPr snapToGrid="0" snapToObjects="1">
      <p:cViewPr varScale="1">
        <p:scale>
          <a:sx n="80" d="100"/>
          <a:sy n="80" d="100"/>
        </p:scale>
        <p:origin x="528" y="276"/>
      </p:cViewPr>
      <p:guideLst/>
    </p:cSldViewPr>
  </p:slideViewPr>
  <p:outlineViewPr>
    <p:cViewPr>
      <p:scale>
        <a:sx n="33" d="100"/>
        <a:sy n="33" d="100"/>
      </p:scale>
      <p:origin x="0" y="-25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824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73A3F-88AF-411E-B5D2-9804F9AF39D5}" type="datetimeFigureOut">
              <a:rPr lang="en-AU" smtClean="0"/>
              <a:t>21/11/2025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EF8C0-E210-4803-A8DF-C8B7426DB5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7579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EF8C0-E210-4803-A8DF-C8B7426DB5B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866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EF8C0-E210-4803-A8DF-C8B7426DB5B6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6242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EF8C0-E210-4803-A8DF-C8B7426DB5B6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9393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facebook.com/CERegulator/" TargetMode="External"/><Relationship Id="rId7" Type="http://schemas.openxmlformats.org/officeDocument/2006/relationships/hyperlink" Target="https://www.youtube.com/user/cercommunications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hyperlink" Target="https://www.linkedin.com/company/clean-energy-regulator" TargetMode="Externa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6B5B972-670B-DB58-0E10-736484CEC5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840" y="1944577"/>
            <a:ext cx="4817441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section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44C6174-AE16-DCFF-328A-1FF2CBF1BE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6527" y="4530614"/>
            <a:ext cx="4817441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750E87-3849-ECDD-6578-953E30E49C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76518" y="957070"/>
            <a:ext cx="4089748" cy="4089748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69A6FF0-1E49-47EA-FFF4-D33ACF017E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1481" y="2156791"/>
            <a:ext cx="2039911" cy="1795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9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ne 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pic>
        <p:nvPicPr>
          <p:cNvPr id="10" name="Picture 9" descr="A picture containing looking, dark, staring, close&#10;&#10;Description automatically generated">
            <a:extLst>
              <a:ext uri="{FF2B5EF4-FFF2-40B4-BE49-F238E27FC236}">
                <a16:creationId xmlns:a16="http://schemas.microsoft.com/office/drawing/2014/main" id="{5ED32C69-748C-8BB4-54F5-C2CD406441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5222" y="365126"/>
            <a:ext cx="3162892" cy="11788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14EC649-2760-6C5F-97EF-4902BAEDE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7862949" cy="1093187"/>
          </a:xfrm>
        </p:spPr>
        <p:txBody>
          <a:bodyPr/>
          <a:lstStyle/>
          <a:p>
            <a:r>
              <a:rPr lang="en-GB" dirty="0"/>
              <a:t>This is an example of a longer title that spans over two lines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A6494E3-09A3-E729-6C8F-8C070DC83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776548"/>
            <a:ext cx="11138943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510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62" userDrawn="1">
          <p15:clr>
            <a:srgbClr val="FBAE40"/>
          </p15:clr>
        </p15:guide>
        <p15:guide id="4" pos="3940" userDrawn="1">
          <p15:clr>
            <a:srgbClr val="FBAE40"/>
          </p15:clr>
        </p15:guide>
        <p15:guide id="5" pos="40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pic>
        <p:nvPicPr>
          <p:cNvPr id="3" name="Picture 2" descr="A picture containing looking, dark, staring, close&#10;&#10;Description automatically generated">
            <a:extLst>
              <a:ext uri="{FF2B5EF4-FFF2-40B4-BE49-F238E27FC236}">
                <a16:creationId xmlns:a16="http://schemas.microsoft.com/office/drawing/2014/main" id="{1EF7D9DF-FDA9-A14D-7AF4-BA64D6260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5222" y="365126"/>
            <a:ext cx="3162892" cy="117886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756DE30-6E96-5790-8E36-4549B19D09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8267898" cy="653777"/>
          </a:xfrm>
        </p:spPr>
        <p:txBody>
          <a:bodyPr/>
          <a:lstStyle/>
          <a:p>
            <a:r>
              <a:rPr lang="en-GB" dirty="0"/>
              <a:t>This is a single line heading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60B265-A1E8-9D62-54C7-47E6F0AB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319349"/>
            <a:ext cx="11138943" cy="461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94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62" userDrawn="1">
          <p15:clr>
            <a:srgbClr val="FBAE40"/>
          </p15:clr>
        </p15:guide>
        <p15:guide id="4" pos="3940" userDrawn="1">
          <p15:clr>
            <a:srgbClr val="FBAE40"/>
          </p15:clr>
        </p15:guide>
        <p15:guide id="5" pos="404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51D2A40-017B-8D4C-B96B-387BA5A994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3405" y="2708031"/>
            <a:ext cx="11273853" cy="3243064"/>
          </a:xfrm>
        </p:spPr>
        <p:txBody>
          <a:bodyPr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Text goes here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 userDrawn="1"/>
        </p:nvSpPr>
        <p:spPr>
          <a:xfrm>
            <a:off x="8634334" y="6210709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30D60-37BC-224C-B99C-4EAE69A25A83}"/>
              </a:ext>
            </a:extLst>
          </p:cNvPr>
          <p:cNvSpPr txBox="1"/>
          <p:nvPr userDrawn="1"/>
        </p:nvSpPr>
        <p:spPr>
          <a:xfrm>
            <a:off x="394742" y="541545"/>
            <a:ext cx="207861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accent1"/>
                </a:solidFill>
                <a:latin typeface="Georgia" panose="02040502050405020303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296454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4EB5-400B-4D41-966C-38FBBB75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8DA6-569F-2C47-A748-DEA5793A9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543987"/>
            <a:ext cx="11138943" cy="44071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4B940E-E1D4-477E-BB7A-2D4859E50086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</p:spTree>
    <p:extLst>
      <p:ext uri="{BB962C8B-B14F-4D97-AF65-F5344CB8AC3E}">
        <p14:creationId xmlns:p14="http://schemas.microsoft.com/office/powerpoint/2010/main" val="2797625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Text and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8578AA4-F0D9-A6BD-2D2C-253A5E4BA1E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232807" y="830749"/>
            <a:ext cx="5230090" cy="5224541"/>
          </a:xfrm>
          <a:custGeom>
            <a:avLst/>
            <a:gdLst>
              <a:gd name="connsiteX0" fmla="*/ 1853643 w 5230090"/>
              <a:gd name="connsiteY0" fmla="*/ 3508876 h 5224541"/>
              <a:gd name="connsiteX1" fmla="*/ 3371607 w 5230090"/>
              <a:gd name="connsiteY1" fmla="*/ 3508876 h 5224541"/>
              <a:gd name="connsiteX2" fmla="*/ 3471848 w 5230090"/>
              <a:gd name="connsiteY2" fmla="*/ 3608957 h 5224541"/>
              <a:gd name="connsiteX3" fmla="*/ 3471848 w 5230090"/>
              <a:gd name="connsiteY3" fmla="*/ 5124464 h 5224541"/>
              <a:gd name="connsiteX4" fmla="*/ 3371609 w 5230090"/>
              <a:gd name="connsiteY4" fmla="*/ 5224541 h 5224541"/>
              <a:gd name="connsiteX5" fmla="*/ 1853641 w 5230090"/>
              <a:gd name="connsiteY5" fmla="*/ 5224541 h 5224541"/>
              <a:gd name="connsiteX6" fmla="*/ 1753402 w 5230090"/>
              <a:gd name="connsiteY6" fmla="*/ 5124464 h 5224541"/>
              <a:gd name="connsiteX7" fmla="*/ 1753402 w 5230090"/>
              <a:gd name="connsiteY7" fmla="*/ 3608957 h 5224541"/>
              <a:gd name="connsiteX8" fmla="*/ 3611885 w 5230090"/>
              <a:gd name="connsiteY8" fmla="*/ 1751912 h 5224541"/>
              <a:gd name="connsiteX9" fmla="*/ 5129849 w 5230090"/>
              <a:gd name="connsiteY9" fmla="*/ 1751912 h 5224541"/>
              <a:gd name="connsiteX10" fmla="*/ 5230090 w 5230090"/>
              <a:gd name="connsiteY10" fmla="*/ 1851993 h 5224541"/>
              <a:gd name="connsiteX11" fmla="*/ 5230090 w 5230090"/>
              <a:gd name="connsiteY11" fmla="*/ 3367500 h 5224541"/>
              <a:gd name="connsiteX12" fmla="*/ 5129851 w 5230090"/>
              <a:gd name="connsiteY12" fmla="*/ 3467577 h 5224541"/>
              <a:gd name="connsiteX13" fmla="*/ 3611883 w 5230090"/>
              <a:gd name="connsiteY13" fmla="*/ 3467577 h 5224541"/>
              <a:gd name="connsiteX14" fmla="*/ 3511644 w 5230090"/>
              <a:gd name="connsiteY14" fmla="*/ 3367500 h 5224541"/>
              <a:gd name="connsiteX15" fmla="*/ 3511644 w 5230090"/>
              <a:gd name="connsiteY15" fmla="*/ 1851993 h 5224541"/>
              <a:gd name="connsiteX16" fmla="*/ 100241 w 5230090"/>
              <a:gd name="connsiteY16" fmla="*/ 0 h 5224541"/>
              <a:gd name="connsiteX17" fmla="*/ 806630 w 5230090"/>
              <a:gd name="connsiteY17" fmla="*/ 0 h 5224541"/>
              <a:gd name="connsiteX18" fmla="*/ 1618205 w 5230090"/>
              <a:gd name="connsiteY18" fmla="*/ 0 h 5224541"/>
              <a:gd name="connsiteX19" fmla="*/ 1853643 w 5230090"/>
              <a:gd name="connsiteY19" fmla="*/ 0 h 5224541"/>
              <a:gd name="connsiteX20" fmla="*/ 2324594 w 5230090"/>
              <a:gd name="connsiteY20" fmla="*/ 0 h 5224541"/>
              <a:gd name="connsiteX21" fmla="*/ 3371607 w 5230090"/>
              <a:gd name="connsiteY21" fmla="*/ 0 h 5224541"/>
              <a:gd name="connsiteX22" fmla="*/ 3471848 w 5230090"/>
              <a:gd name="connsiteY22" fmla="*/ 100080 h 5224541"/>
              <a:gd name="connsiteX23" fmla="*/ 3471848 w 5230090"/>
              <a:gd name="connsiteY23" fmla="*/ 1535698 h 5224541"/>
              <a:gd name="connsiteX24" fmla="*/ 3471848 w 5230090"/>
              <a:gd name="connsiteY24" fmla="*/ 1615587 h 5224541"/>
              <a:gd name="connsiteX25" fmla="*/ 3471848 w 5230090"/>
              <a:gd name="connsiteY25" fmla="*/ 1851993 h 5224541"/>
              <a:gd name="connsiteX26" fmla="*/ 3471848 w 5230090"/>
              <a:gd name="connsiteY26" fmla="*/ 3051206 h 5224541"/>
              <a:gd name="connsiteX27" fmla="*/ 3471848 w 5230090"/>
              <a:gd name="connsiteY27" fmla="*/ 3367500 h 5224541"/>
              <a:gd name="connsiteX28" fmla="*/ 3371609 w 5230090"/>
              <a:gd name="connsiteY28" fmla="*/ 3467577 h 5224541"/>
              <a:gd name="connsiteX29" fmla="*/ 2240251 w 5230090"/>
              <a:gd name="connsiteY29" fmla="*/ 3467577 h 5224541"/>
              <a:gd name="connsiteX30" fmla="*/ 1853641 w 5230090"/>
              <a:gd name="connsiteY30" fmla="*/ 3467577 h 5224541"/>
              <a:gd name="connsiteX31" fmla="*/ 1618206 w 5230090"/>
              <a:gd name="connsiteY31" fmla="*/ 3467577 h 5224541"/>
              <a:gd name="connsiteX32" fmla="*/ 722283 w 5230090"/>
              <a:gd name="connsiteY32" fmla="*/ 3467577 h 5224541"/>
              <a:gd name="connsiteX33" fmla="*/ 100239 w 5230090"/>
              <a:gd name="connsiteY33" fmla="*/ 3467577 h 5224541"/>
              <a:gd name="connsiteX34" fmla="*/ 0 w 5230090"/>
              <a:gd name="connsiteY34" fmla="*/ 3367500 h 5224541"/>
              <a:gd name="connsiteX35" fmla="*/ 0 w 5230090"/>
              <a:gd name="connsiteY35" fmla="*/ 3072292 h 5224541"/>
              <a:gd name="connsiteX36" fmla="*/ 0 w 5230090"/>
              <a:gd name="connsiteY36" fmla="*/ 1851993 h 5224541"/>
              <a:gd name="connsiteX37" fmla="*/ 0 w 5230090"/>
              <a:gd name="connsiteY37" fmla="*/ 1615587 h 5224541"/>
              <a:gd name="connsiteX38" fmla="*/ 0 w 5230090"/>
              <a:gd name="connsiteY38" fmla="*/ 1556784 h 5224541"/>
              <a:gd name="connsiteX39" fmla="*/ 0 w 5230090"/>
              <a:gd name="connsiteY39" fmla="*/ 100080 h 522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30090" h="5224541">
                <a:moveTo>
                  <a:pt x="1853643" y="3508876"/>
                </a:moveTo>
                <a:lnTo>
                  <a:pt x="3371607" y="3508876"/>
                </a:lnTo>
                <a:lnTo>
                  <a:pt x="3471848" y="3608957"/>
                </a:lnTo>
                <a:lnTo>
                  <a:pt x="3471848" y="5124464"/>
                </a:lnTo>
                <a:lnTo>
                  <a:pt x="3371609" y="5224541"/>
                </a:lnTo>
                <a:lnTo>
                  <a:pt x="1853641" y="5224541"/>
                </a:lnTo>
                <a:lnTo>
                  <a:pt x="1753402" y="5124464"/>
                </a:lnTo>
                <a:lnTo>
                  <a:pt x="1753402" y="3608957"/>
                </a:lnTo>
                <a:close/>
                <a:moveTo>
                  <a:pt x="3611885" y="1751912"/>
                </a:moveTo>
                <a:lnTo>
                  <a:pt x="5129849" y="1751912"/>
                </a:lnTo>
                <a:lnTo>
                  <a:pt x="5230090" y="1851993"/>
                </a:lnTo>
                <a:lnTo>
                  <a:pt x="5230090" y="3367500"/>
                </a:lnTo>
                <a:lnTo>
                  <a:pt x="5129851" y="3467577"/>
                </a:lnTo>
                <a:lnTo>
                  <a:pt x="3611883" y="3467577"/>
                </a:lnTo>
                <a:lnTo>
                  <a:pt x="3511644" y="3367500"/>
                </a:lnTo>
                <a:lnTo>
                  <a:pt x="3511644" y="1851993"/>
                </a:lnTo>
                <a:close/>
                <a:moveTo>
                  <a:pt x="100241" y="0"/>
                </a:moveTo>
                <a:lnTo>
                  <a:pt x="806630" y="0"/>
                </a:lnTo>
                <a:lnTo>
                  <a:pt x="1618205" y="0"/>
                </a:lnTo>
                <a:lnTo>
                  <a:pt x="1853643" y="0"/>
                </a:lnTo>
                <a:lnTo>
                  <a:pt x="2324594" y="0"/>
                </a:lnTo>
                <a:lnTo>
                  <a:pt x="3371607" y="0"/>
                </a:lnTo>
                <a:lnTo>
                  <a:pt x="3471848" y="100080"/>
                </a:lnTo>
                <a:lnTo>
                  <a:pt x="3471848" y="1535698"/>
                </a:lnTo>
                <a:lnTo>
                  <a:pt x="3471848" y="1615587"/>
                </a:lnTo>
                <a:lnTo>
                  <a:pt x="3471848" y="1851993"/>
                </a:lnTo>
                <a:lnTo>
                  <a:pt x="3471848" y="3051206"/>
                </a:lnTo>
                <a:lnTo>
                  <a:pt x="3471848" y="3367500"/>
                </a:lnTo>
                <a:lnTo>
                  <a:pt x="3371609" y="3467577"/>
                </a:lnTo>
                <a:lnTo>
                  <a:pt x="2240251" y="3467577"/>
                </a:lnTo>
                <a:lnTo>
                  <a:pt x="1853641" y="3467577"/>
                </a:lnTo>
                <a:lnTo>
                  <a:pt x="1618206" y="3467577"/>
                </a:lnTo>
                <a:lnTo>
                  <a:pt x="722283" y="3467577"/>
                </a:lnTo>
                <a:lnTo>
                  <a:pt x="100239" y="3467577"/>
                </a:lnTo>
                <a:lnTo>
                  <a:pt x="0" y="3367500"/>
                </a:lnTo>
                <a:lnTo>
                  <a:pt x="0" y="3072292"/>
                </a:lnTo>
                <a:lnTo>
                  <a:pt x="0" y="1851993"/>
                </a:lnTo>
                <a:lnTo>
                  <a:pt x="0" y="1615587"/>
                </a:lnTo>
                <a:lnTo>
                  <a:pt x="0" y="1556784"/>
                </a:lnTo>
                <a:lnTo>
                  <a:pt x="0" y="100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CF431FD-4B94-4EA5-B277-1BC0D22766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44452" y="4339625"/>
            <a:ext cx="1718446" cy="1720176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4D2418F7-E069-BF3D-0483-430EF6B4D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6" y="430441"/>
            <a:ext cx="5575720" cy="653777"/>
          </a:xfrm>
        </p:spPr>
        <p:txBody>
          <a:bodyPr/>
          <a:lstStyle/>
          <a:p>
            <a:r>
              <a:rPr lang="en-GB" dirty="0"/>
              <a:t>This is a short heading</a:t>
            </a:r>
            <a:endParaRPr lang="en-US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B328514D-5637-FDA7-A565-76C4191E3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319349"/>
            <a:ext cx="5572595" cy="461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34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ne Text and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CF431FD-4B94-4EA5-B277-1BC0D22766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44452" y="4339625"/>
            <a:ext cx="1718446" cy="1720176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555D579-6DFC-A8EE-7CAF-0F6385F8AF25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232808" y="835260"/>
            <a:ext cx="5230090" cy="5224541"/>
          </a:xfrm>
          <a:custGeom>
            <a:avLst/>
            <a:gdLst>
              <a:gd name="connsiteX0" fmla="*/ 100241 w 5230090"/>
              <a:gd name="connsiteY0" fmla="*/ 3508876 h 5224541"/>
              <a:gd name="connsiteX1" fmla="*/ 840469 w 5230090"/>
              <a:gd name="connsiteY1" fmla="*/ 3508876 h 5224541"/>
              <a:gd name="connsiteX2" fmla="*/ 1618205 w 5230090"/>
              <a:gd name="connsiteY2" fmla="*/ 3508876 h 5224541"/>
              <a:gd name="connsiteX3" fmla="*/ 1853643 w 5230090"/>
              <a:gd name="connsiteY3" fmla="*/ 3508876 h 5224541"/>
              <a:gd name="connsiteX4" fmla="*/ 2358433 w 5230090"/>
              <a:gd name="connsiteY4" fmla="*/ 3508876 h 5224541"/>
              <a:gd name="connsiteX5" fmla="*/ 3371607 w 5230090"/>
              <a:gd name="connsiteY5" fmla="*/ 3508876 h 5224541"/>
              <a:gd name="connsiteX6" fmla="*/ 3471848 w 5230090"/>
              <a:gd name="connsiteY6" fmla="*/ 3608957 h 5224541"/>
              <a:gd name="connsiteX7" fmla="*/ 3471848 w 5230090"/>
              <a:gd name="connsiteY7" fmla="*/ 5124464 h 5224541"/>
              <a:gd name="connsiteX8" fmla="*/ 3371608 w 5230090"/>
              <a:gd name="connsiteY8" fmla="*/ 5224541 h 5224541"/>
              <a:gd name="connsiteX9" fmla="*/ 2358434 w 5230090"/>
              <a:gd name="connsiteY9" fmla="*/ 5224541 h 5224541"/>
              <a:gd name="connsiteX10" fmla="*/ 1853642 w 5230090"/>
              <a:gd name="connsiteY10" fmla="*/ 5224541 h 5224541"/>
              <a:gd name="connsiteX11" fmla="*/ 1618207 w 5230090"/>
              <a:gd name="connsiteY11" fmla="*/ 5224541 h 5224541"/>
              <a:gd name="connsiteX12" fmla="*/ 840468 w 5230090"/>
              <a:gd name="connsiteY12" fmla="*/ 5224541 h 5224541"/>
              <a:gd name="connsiteX13" fmla="*/ 100239 w 5230090"/>
              <a:gd name="connsiteY13" fmla="*/ 5224541 h 5224541"/>
              <a:gd name="connsiteX14" fmla="*/ 0 w 5230090"/>
              <a:gd name="connsiteY14" fmla="*/ 5124464 h 5224541"/>
              <a:gd name="connsiteX15" fmla="*/ 0 w 5230090"/>
              <a:gd name="connsiteY15" fmla="*/ 3608957 h 5224541"/>
              <a:gd name="connsiteX16" fmla="*/ 100241 w 5230090"/>
              <a:gd name="connsiteY16" fmla="*/ 1751912 h 5224541"/>
              <a:gd name="connsiteX17" fmla="*/ 1618205 w 5230090"/>
              <a:gd name="connsiteY17" fmla="*/ 1751912 h 5224541"/>
              <a:gd name="connsiteX18" fmla="*/ 1718446 w 5230090"/>
              <a:gd name="connsiteY18" fmla="*/ 1851992 h 5224541"/>
              <a:gd name="connsiteX19" fmla="*/ 1718446 w 5230090"/>
              <a:gd name="connsiteY19" fmla="*/ 3367500 h 5224541"/>
              <a:gd name="connsiteX20" fmla="*/ 1618207 w 5230090"/>
              <a:gd name="connsiteY20" fmla="*/ 3467577 h 5224541"/>
              <a:gd name="connsiteX21" fmla="*/ 100240 w 5230090"/>
              <a:gd name="connsiteY21" fmla="*/ 3467577 h 5224541"/>
              <a:gd name="connsiteX22" fmla="*/ 0 w 5230090"/>
              <a:gd name="connsiteY22" fmla="*/ 3367500 h 5224541"/>
              <a:gd name="connsiteX23" fmla="*/ 0 w 5230090"/>
              <a:gd name="connsiteY23" fmla="*/ 1851992 h 5224541"/>
              <a:gd name="connsiteX24" fmla="*/ 1858483 w 5230090"/>
              <a:gd name="connsiteY24" fmla="*/ 0 h 5224541"/>
              <a:gd name="connsiteX25" fmla="*/ 2564873 w 5230090"/>
              <a:gd name="connsiteY25" fmla="*/ 0 h 5224541"/>
              <a:gd name="connsiteX26" fmla="*/ 3376447 w 5230090"/>
              <a:gd name="connsiteY26" fmla="*/ 0 h 5224541"/>
              <a:gd name="connsiteX27" fmla="*/ 3611885 w 5230090"/>
              <a:gd name="connsiteY27" fmla="*/ 0 h 5224541"/>
              <a:gd name="connsiteX28" fmla="*/ 4082836 w 5230090"/>
              <a:gd name="connsiteY28" fmla="*/ 0 h 5224541"/>
              <a:gd name="connsiteX29" fmla="*/ 5129849 w 5230090"/>
              <a:gd name="connsiteY29" fmla="*/ 0 h 5224541"/>
              <a:gd name="connsiteX30" fmla="*/ 5230090 w 5230090"/>
              <a:gd name="connsiteY30" fmla="*/ 100080 h 5224541"/>
              <a:gd name="connsiteX31" fmla="*/ 5230090 w 5230090"/>
              <a:gd name="connsiteY31" fmla="*/ 1535698 h 5224541"/>
              <a:gd name="connsiteX32" fmla="*/ 5230090 w 5230090"/>
              <a:gd name="connsiteY32" fmla="*/ 1615587 h 5224541"/>
              <a:gd name="connsiteX33" fmla="*/ 5230090 w 5230090"/>
              <a:gd name="connsiteY33" fmla="*/ 1851993 h 5224541"/>
              <a:gd name="connsiteX34" fmla="*/ 5230090 w 5230090"/>
              <a:gd name="connsiteY34" fmla="*/ 3051205 h 5224541"/>
              <a:gd name="connsiteX35" fmla="*/ 5230090 w 5230090"/>
              <a:gd name="connsiteY35" fmla="*/ 3367500 h 5224541"/>
              <a:gd name="connsiteX36" fmla="*/ 5129850 w 5230090"/>
              <a:gd name="connsiteY36" fmla="*/ 3467577 h 5224541"/>
              <a:gd name="connsiteX37" fmla="*/ 3998492 w 5230090"/>
              <a:gd name="connsiteY37" fmla="*/ 3467577 h 5224541"/>
              <a:gd name="connsiteX38" fmla="*/ 3611884 w 5230090"/>
              <a:gd name="connsiteY38" fmla="*/ 3467577 h 5224541"/>
              <a:gd name="connsiteX39" fmla="*/ 3376448 w 5230090"/>
              <a:gd name="connsiteY39" fmla="*/ 3467577 h 5224541"/>
              <a:gd name="connsiteX40" fmla="*/ 2480526 w 5230090"/>
              <a:gd name="connsiteY40" fmla="*/ 3467577 h 5224541"/>
              <a:gd name="connsiteX41" fmla="*/ 1858482 w 5230090"/>
              <a:gd name="connsiteY41" fmla="*/ 3467577 h 5224541"/>
              <a:gd name="connsiteX42" fmla="*/ 1758242 w 5230090"/>
              <a:gd name="connsiteY42" fmla="*/ 3367500 h 5224541"/>
              <a:gd name="connsiteX43" fmla="*/ 1758242 w 5230090"/>
              <a:gd name="connsiteY43" fmla="*/ 3072291 h 5224541"/>
              <a:gd name="connsiteX44" fmla="*/ 1758242 w 5230090"/>
              <a:gd name="connsiteY44" fmla="*/ 1851993 h 5224541"/>
              <a:gd name="connsiteX45" fmla="*/ 1758242 w 5230090"/>
              <a:gd name="connsiteY45" fmla="*/ 1615587 h 5224541"/>
              <a:gd name="connsiteX46" fmla="*/ 1758242 w 5230090"/>
              <a:gd name="connsiteY46" fmla="*/ 1556784 h 5224541"/>
              <a:gd name="connsiteX47" fmla="*/ 1758242 w 5230090"/>
              <a:gd name="connsiteY47" fmla="*/ 100080 h 522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230090" h="5224541">
                <a:moveTo>
                  <a:pt x="100241" y="3508876"/>
                </a:moveTo>
                <a:lnTo>
                  <a:pt x="840469" y="3508876"/>
                </a:lnTo>
                <a:lnTo>
                  <a:pt x="1618205" y="3508876"/>
                </a:lnTo>
                <a:lnTo>
                  <a:pt x="1853643" y="3508876"/>
                </a:lnTo>
                <a:lnTo>
                  <a:pt x="2358433" y="3508876"/>
                </a:lnTo>
                <a:lnTo>
                  <a:pt x="3371607" y="3508876"/>
                </a:lnTo>
                <a:lnTo>
                  <a:pt x="3471848" y="3608957"/>
                </a:lnTo>
                <a:lnTo>
                  <a:pt x="3471848" y="5124464"/>
                </a:lnTo>
                <a:lnTo>
                  <a:pt x="3371608" y="5224541"/>
                </a:lnTo>
                <a:lnTo>
                  <a:pt x="2358434" y="5224541"/>
                </a:lnTo>
                <a:lnTo>
                  <a:pt x="1853642" y="5224541"/>
                </a:lnTo>
                <a:lnTo>
                  <a:pt x="1618207" y="5224541"/>
                </a:lnTo>
                <a:lnTo>
                  <a:pt x="840468" y="5224541"/>
                </a:lnTo>
                <a:lnTo>
                  <a:pt x="100239" y="5224541"/>
                </a:lnTo>
                <a:lnTo>
                  <a:pt x="0" y="5124464"/>
                </a:lnTo>
                <a:lnTo>
                  <a:pt x="0" y="3608957"/>
                </a:lnTo>
                <a:close/>
                <a:moveTo>
                  <a:pt x="100241" y="1751912"/>
                </a:moveTo>
                <a:lnTo>
                  <a:pt x="1618205" y="1751912"/>
                </a:lnTo>
                <a:lnTo>
                  <a:pt x="1718446" y="1851992"/>
                </a:lnTo>
                <a:lnTo>
                  <a:pt x="1718446" y="3367500"/>
                </a:lnTo>
                <a:lnTo>
                  <a:pt x="1618207" y="3467577"/>
                </a:lnTo>
                <a:lnTo>
                  <a:pt x="100240" y="3467577"/>
                </a:lnTo>
                <a:lnTo>
                  <a:pt x="0" y="3367500"/>
                </a:lnTo>
                <a:lnTo>
                  <a:pt x="0" y="1851992"/>
                </a:lnTo>
                <a:close/>
                <a:moveTo>
                  <a:pt x="1858483" y="0"/>
                </a:moveTo>
                <a:lnTo>
                  <a:pt x="2564873" y="0"/>
                </a:lnTo>
                <a:lnTo>
                  <a:pt x="3376447" y="0"/>
                </a:lnTo>
                <a:lnTo>
                  <a:pt x="3611885" y="0"/>
                </a:lnTo>
                <a:lnTo>
                  <a:pt x="4082836" y="0"/>
                </a:lnTo>
                <a:lnTo>
                  <a:pt x="5129849" y="0"/>
                </a:lnTo>
                <a:lnTo>
                  <a:pt x="5230090" y="100080"/>
                </a:lnTo>
                <a:lnTo>
                  <a:pt x="5230090" y="1535698"/>
                </a:lnTo>
                <a:lnTo>
                  <a:pt x="5230090" y="1615587"/>
                </a:lnTo>
                <a:lnTo>
                  <a:pt x="5230090" y="1851993"/>
                </a:lnTo>
                <a:lnTo>
                  <a:pt x="5230090" y="3051205"/>
                </a:lnTo>
                <a:lnTo>
                  <a:pt x="5230090" y="3367500"/>
                </a:lnTo>
                <a:lnTo>
                  <a:pt x="5129850" y="3467577"/>
                </a:lnTo>
                <a:lnTo>
                  <a:pt x="3998492" y="3467577"/>
                </a:lnTo>
                <a:lnTo>
                  <a:pt x="3611884" y="3467577"/>
                </a:lnTo>
                <a:lnTo>
                  <a:pt x="3376448" y="3467577"/>
                </a:lnTo>
                <a:lnTo>
                  <a:pt x="2480526" y="3467577"/>
                </a:lnTo>
                <a:lnTo>
                  <a:pt x="1858482" y="3467577"/>
                </a:lnTo>
                <a:lnTo>
                  <a:pt x="1758242" y="3367500"/>
                </a:lnTo>
                <a:lnTo>
                  <a:pt x="1758242" y="3072291"/>
                </a:lnTo>
                <a:lnTo>
                  <a:pt x="1758242" y="1851993"/>
                </a:lnTo>
                <a:lnTo>
                  <a:pt x="1758242" y="1615587"/>
                </a:lnTo>
                <a:lnTo>
                  <a:pt x="1758242" y="1556784"/>
                </a:lnTo>
                <a:lnTo>
                  <a:pt x="1758242" y="100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3A72BF8-3310-8CCE-DE1E-E1E30C0AC5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5572595" cy="1093187"/>
          </a:xfrm>
        </p:spPr>
        <p:txBody>
          <a:bodyPr/>
          <a:lstStyle/>
          <a:p>
            <a:r>
              <a:rPr lang="en-GB" dirty="0"/>
              <a:t>This is a title that spans over two lines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5F58F0-ED1E-139B-B70C-C5B25D725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776548"/>
            <a:ext cx="5572595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84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ne Text and image gr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9522B2-2194-5A3F-97B6-9B8B1AE8EC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44452" y="835260"/>
            <a:ext cx="1718446" cy="1720176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95A24AA-3A89-0950-C0EE-C42E2B055A2E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232808" y="835260"/>
            <a:ext cx="5230090" cy="5224541"/>
          </a:xfrm>
          <a:custGeom>
            <a:avLst/>
            <a:gdLst>
              <a:gd name="connsiteX0" fmla="*/ 1853643 w 5230090"/>
              <a:gd name="connsiteY0" fmla="*/ 3508876 h 5224541"/>
              <a:gd name="connsiteX1" fmla="*/ 3371607 w 5230090"/>
              <a:gd name="connsiteY1" fmla="*/ 3508876 h 5224541"/>
              <a:gd name="connsiteX2" fmla="*/ 3471848 w 5230090"/>
              <a:gd name="connsiteY2" fmla="*/ 3608957 h 5224541"/>
              <a:gd name="connsiteX3" fmla="*/ 3471848 w 5230090"/>
              <a:gd name="connsiteY3" fmla="*/ 5124464 h 5224541"/>
              <a:gd name="connsiteX4" fmla="*/ 3371608 w 5230090"/>
              <a:gd name="connsiteY4" fmla="*/ 5224541 h 5224541"/>
              <a:gd name="connsiteX5" fmla="*/ 1853642 w 5230090"/>
              <a:gd name="connsiteY5" fmla="*/ 5224541 h 5224541"/>
              <a:gd name="connsiteX6" fmla="*/ 1753402 w 5230090"/>
              <a:gd name="connsiteY6" fmla="*/ 5124464 h 5224541"/>
              <a:gd name="connsiteX7" fmla="*/ 1753402 w 5230090"/>
              <a:gd name="connsiteY7" fmla="*/ 3608957 h 5224541"/>
              <a:gd name="connsiteX8" fmla="*/ 3611885 w 5230090"/>
              <a:gd name="connsiteY8" fmla="*/ 1751912 h 5224541"/>
              <a:gd name="connsiteX9" fmla="*/ 5129849 w 5230090"/>
              <a:gd name="connsiteY9" fmla="*/ 1751912 h 5224541"/>
              <a:gd name="connsiteX10" fmla="*/ 5230090 w 5230090"/>
              <a:gd name="connsiteY10" fmla="*/ 1851992 h 5224541"/>
              <a:gd name="connsiteX11" fmla="*/ 5230090 w 5230090"/>
              <a:gd name="connsiteY11" fmla="*/ 2831707 h 5224541"/>
              <a:gd name="connsiteX12" fmla="*/ 5230090 w 5230090"/>
              <a:gd name="connsiteY12" fmla="*/ 3367500 h 5224541"/>
              <a:gd name="connsiteX13" fmla="*/ 5230090 w 5230090"/>
              <a:gd name="connsiteY13" fmla="*/ 3608957 h 5224541"/>
              <a:gd name="connsiteX14" fmla="*/ 5230090 w 5230090"/>
              <a:gd name="connsiteY14" fmla="*/ 4347214 h 5224541"/>
              <a:gd name="connsiteX15" fmla="*/ 5230090 w 5230090"/>
              <a:gd name="connsiteY15" fmla="*/ 5124464 h 5224541"/>
              <a:gd name="connsiteX16" fmla="*/ 5129850 w 5230090"/>
              <a:gd name="connsiteY16" fmla="*/ 5224541 h 5224541"/>
              <a:gd name="connsiteX17" fmla="*/ 3611884 w 5230090"/>
              <a:gd name="connsiteY17" fmla="*/ 5224541 h 5224541"/>
              <a:gd name="connsiteX18" fmla="*/ 3511644 w 5230090"/>
              <a:gd name="connsiteY18" fmla="*/ 5124464 h 5224541"/>
              <a:gd name="connsiteX19" fmla="*/ 3511644 w 5230090"/>
              <a:gd name="connsiteY19" fmla="*/ 4347214 h 5224541"/>
              <a:gd name="connsiteX20" fmla="*/ 3511644 w 5230090"/>
              <a:gd name="connsiteY20" fmla="*/ 3608957 h 5224541"/>
              <a:gd name="connsiteX21" fmla="*/ 3511644 w 5230090"/>
              <a:gd name="connsiteY21" fmla="*/ 3367500 h 5224541"/>
              <a:gd name="connsiteX22" fmla="*/ 3511644 w 5230090"/>
              <a:gd name="connsiteY22" fmla="*/ 2831707 h 5224541"/>
              <a:gd name="connsiteX23" fmla="*/ 3511644 w 5230090"/>
              <a:gd name="connsiteY23" fmla="*/ 1851992 h 5224541"/>
              <a:gd name="connsiteX24" fmla="*/ 1718446 w 5230090"/>
              <a:gd name="connsiteY24" fmla="*/ 1715664 h 5224541"/>
              <a:gd name="connsiteX25" fmla="*/ 1718446 w 5230090"/>
              <a:gd name="connsiteY25" fmla="*/ 1751912 h 5224541"/>
              <a:gd name="connsiteX26" fmla="*/ 1753402 w 5230090"/>
              <a:gd name="connsiteY26" fmla="*/ 1751912 h 5224541"/>
              <a:gd name="connsiteX27" fmla="*/ 1753402 w 5230090"/>
              <a:gd name="connsiteY27" fmla="*/ 1715664 h 5224541"/>
              <a:gd name="connsiteX28" fmla="*/ 100241 w 5230090"/>
              <a:gd name="connsiteY28" fmla="*/ 0 h 5224541"/>
              <a:gd name="connsiteX29" fmla="*/ 806630 w 5230090"/>
              <a:gd name="connsiteY29" fmla="*/ 0 h 5224541"/>
              <a:gd name="connsiteX30" fmla="*/ 1618205 w 5230090"/>
              <a:gd name="connsiteY30" fmla="*/ 0 h 5224541"/>
              <a:gd name="connsiteX31" fmla="*/ 1853643 w 5230090"/>
              <a:gd name="connsiteY31" fmla="*/ 0 h 5224541"/>
              <a:gd name="connsiteX32" fmla="*/ 2324594 w 5230090"/>
              <a:gd name="connsiteY32" fmla="*/ 0 h 5224541"/>
              <a:gd name="connsiteX33" fmla="*/ 3371607 w 5230090"/>
              <a:gd name="connsiteY33" fmla="*/ 0 h 5224541"/>
              <a:gd name="connsiteX34" fmla="*/ 3471848 w 5230090"/>
              <a:gd name="connsiteY34" fmla="*/ 100080 h 5224541"/>
              <a:gd name="connsiteX35" fmla="*/ 3471848 w 5230090"/>
              <a:gd name="connsiteY35" fmla="*/ 1535698 h 5224541"/>
              <a:gd name="connsiteX36" fmla="*/ 3471848 w 5230090"/>
              <a:gd name="connsiteY36" fmla="*/ 1615587 h 5224541"/>
              <a:gd name="connsiteX37" fmla="*/ 3471848 w 5230090"/>
              <a:gd name="connsiteY37" fmla="*/ 1851993 h 5224541"/>
              <a:gd name="connsiteX38" fmla="*/ 3471848 w 5230090"/>
              <a:gd name="connsiteY38" fmla="*/ 3051205 h 5224541"/>
              <a:gd name="connsiteX39" fmla="*/ 3471848 w 5230090"/>
              <a:gd name="connsiteY39" fmla="*/ 3367500 h 5224541"/>
              <a:gd name="connsiteX40" fmla="*/ 3371608 w 5230090"/>
              <a:gd name="connsiteY40" fmla="*/ 3467577 h 5224541"/>
              <a:gd name="connsiteX41" fmla="*/ 2240250 w 5230090"/>
              <a:gd name="connsiteY41" fmla="*/ 3467577 h 5224541"/>
              <a:gd name="connsiteX42" fmla="*/ 1853642 w 5230090"/>
              <a:gd name="connsiteY42" fmla="*/ 3467577 h 5224541"/>
              <a:gd name="connsiteX43" fmla="*/ 1618206 w 5230090"/>
              <a:gd name="connsiteY43" fmla="*/ 3467577 h 5224541"/>
              <a:gd name="connsiteX44" fmla="*/ 722283 w 5230090"/>
              <a:gd name="connsiteY44" fmla="*/ 3467577 h 5224541"/>
              <a:gd name="connsiteX45" fmla="*/ 100239 w 5230090"/>
              <a:gd name="connsiteY45" fmla="*/ 3467577 h 5224541"/>
              <a:gd name="connsiteX46" fmla="*/ 0 w 5230090"/>
              <a:gd name="connsiteY46" fmla="*/ 3367500 h 5224541"/>
              <a:gd name="connsiteX47" fmla="*/ 0 w 5230090"/>
              <a:gd name="connsiteY47" fmla="*/ 3072291 h 5224541"/>
              <a:gd name="connsiteX48" fmla="*/ 0 w 5230090"/>
              <a:gd name="connsiteY48" fmla="*/ 1851993 h 5224541"/>
              <a:gd name="connsiteX49" fmla="*/ 0 w 5230090"/>
              <a:gd name="connsiteY49" fmla="*/ 1615587 h 5224541"/>
              <a:gd name="connsiteX50" fmla="*/ 0 w 5230090"/>
              <a:gd name="connsiteY50" fmla="*/ 1556784 h 5224541"/>
              <a:gd name="connsiteX51" fmla="*/ 0 w 5230090"/>
              <a:gd name="connsiteY51" fmla="*/ 100080 h 522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230090" h="5224541">
                <a:moveTo>
                  <a:pt x="1853643" y="3508876"/>
                </a:moveTo>
                <a:lnTo>
                  <a:pt x="3371607" y="3508876"/>
                </a:lnTo>
                <a:lnTo>
                  <a:pt x="3471848" y="3608957"/>
                </a:lnTo>
                <a:lnTo>
                  <a:pt x="3471848" y="5124464"/>
                </a:lnTo>
                <a:lnTo>
                  <a:pt x="3371608" y="5224541"/>
                </a:lnTo>
                <a:lnTo>
                  <a:pt x="1853642" y="5224541"/>
                </a:lnTo>
                <a:lnTo>
                  <a:pt x="1753402" y="5124464"/>
                </a:lnTo>
                <a:lnTo>
                  <a:pt x="1753402" y="3608957"/>
                </a:lnTo>
                <a:close/>
                <a:moveTo>
                  <a:pt x="3611885" y="1751912"/>
                </a:moveTo>
                <a:lnTo>
                  <a:pt x="5129849" y="1751912"/>
                </a:lnTo>
                <a:lnTo>
                  <a:pt x="5230090" y="1851992"/>
                </a:lnTo>
                <a:lnTo>
                  <a:pt x="5230090" y="2831707"/>
                </a:lnTo>
                <a:lnTo>
                  <a:pt x="5230090" y="3367500"/>
                </a:lnTo>
                <a:lnTo>
                  <a:pt x="5230090" y="3608957"/>
                </a:lnTo>
                <a:lnTo>
                  <a:pt x="5230090" y="4347214"/>
                </a:lnTo>
                <a:lnTo>
                  <a:pt x="5230090" y="5124464"/>
                </a:lnTo>
                <a:lnTo>
                  <a:pt x="5129850" y="5224541"/>
                </a:lnTo>
                <a:lnTo>
                  <a:pt x="3611884" y="5224541"/>
                </a:lnTo>
                <a:lnTo>
                  <a:pt x="3511644" y="5124464"/>
                </a:lnTo>
                <a:lnTo>
                  <a:pt x="3511644" y="4347214"/>
                </a:lnTo>
                <a:lnTo>
                  <a:pt x="3511644" y="3608957"/>
                </a:lnTo>
                <a:lnTo>
                  <a:pt x="3511644" y="3367500"/>
                </a:lnTo>
                <a:lnTo>
                  <a:pt x="3511644" y="2831707"/>
                </a:lnTo>
                <a:lnTo>
                  <a:pt x="3511644" y="1851992"/>
                </a:lnTo>
                <a:close/>
                <a:moveTo>
                  <a:pt x="1718446" y="1715664"/>
                </a:moveTo>
                <a:lnTo>
                  <a:pt x="1718446" y="1751912"/>
                </a:lnTo>
                <a:lnTo>
                  <a:pt x="1753402" y="1751912"/>
                </a:lnTo>
                <a:lnTo>
                  <a:pt x="1753402" y="1715664"/>
                </a:lnTo>
                <a:close/>
                <a:moveTo>
                  <a:pt x="100241" y="0"/>
                </a:moveTo>
                <a:lnTo>
                  <a:pt x="806630" y="0"/>
                </a:lnTo>
                <a:lnTo>
                  <a:pt x="1618205" y="0"/>
                </a:lnTo>
                <a:lnTo>
                  <a:pt x="1853643" y="0"/>
                </a:lnTo>
                <a:lnTo>
                  <a:pt x="2324594" y="0"/>
                </a:lnTo>
                <a:lnTo>
                  <a:pt x="3371607" y="0"/>
                </a:lnTo>
                <a:lnTo>
                  <a:pt x="3471848" y="100080"/>
                </a:lnTo>
                <a:lnTo>
                  <a:pt x="3471848" y="1535698"/>
                </a:lnTo>
                <a:lnTo>
                  <a:pt x="3471848" y="1615587"/>
                </a:lnTo>
                <a:lnTo>
                  <a:pt x="3471848" y="1851993"/>
                </a:lnTo>
                <a:lnTo>
                  <a:pt x="3471848" y="3051205"/>
                </a:lnTo>
                <a:lnTo>
                  <a:pt x="3471848" y="3367500"/>
                </a:lnTo>
                <a:lnTo>
                  <a:pt x="3371608" y="3467577"/>
                </a:lnTo>
                <a:lnTo>
                  <a:pt x="2240250" y="3467577"/>
                </a:lnTo>
                <a:lnTo>
                  <a:pt x="1853642" y="3467577"/>
                </a:lnTo>
                <a:lnTo>
                  <a:pt x="1618206" y="3467577"/>
                </a:lnTo>
                <a:lnTo>
                  <a:pt x="722283" y="3467577"/>
                </a:lnTo>
                <a:lnTo>
                  <a:pt x="100239" y="3467577"/>
                </a:lnTo>
                <a:lnTo>
                  <a:pt x="0" y="3367500"/>
                </a:lnTo>
                <a:lnTo>
                  <a:pt x="0" y="3072291"/>
                </a:lnTo>
                <a:lnTo>
                  <a:pt x="0" y="1851993"/>
                </a:lnTo>
                <a:lnTo>
                  <a:pt x="0" y="1615587"/>
                </a:lnTo>
                <a:lnTo>
                  <a:pt x="0" y="1556784"/>
                </a:lnTo>
                <a:lnTo>
                  <a:pt x="0" y="100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F2DF9C1-735B-8758-B8F5-E4F6700C897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2808" y="4339625"/>
            <a:ext cx="1718446" cy="1720176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7DAEAEB-9653-5963-999F-326FC93985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5572595" cy="1093187"/>
          </a:xfrm>
        </p:spPr>
        <p:txBody>
          <a:bodyPr/>
          <a:lstStyle/>
          <a:p>
            <a:r>
              <a:rPr lang="en-GB" dirty="0"/>
              <a:t>This is a title that spans over two lines</a:t>
            </a: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76C8741-85D6-6207-181B-1DF869DEA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776548"/>
            <a:ext cx="5572595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03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C3908-B3FC-7447-9DBE-CE0EC670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365125"/>
            <a:ext cx="578967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EDCCD-81A6-F94C-A316-7024AD1A6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4" y="2055812"/>
            <a:ext cx="5572595" cy="389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47C54-FCFA-4E22-8123-57AC41CB6C39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E7E651-833E-1344-BBD3-8DE17A9182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9075" y="365125"/>
            <a:ext cx="4870450" cy="5586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9833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1BF1A-8616-4643-8B4F-C828D3ED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74" y="365126"/>
            <a:ext cx="11273853" cy="1028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BF51F-8F95-1B46-954D-5549ED554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27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A7109-9A36-6547-B81B-FC0D5E49B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2BD5C8-9F9B-4CBC-9017-D551FBD544F0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</p:spTree>
    <p:extLst>
      <p:ext uri="{BB962C8B-B14F-4D97-AF65-F5344CB8AC3E}">
        <p14:creationId xmlns:p14="http://schemas.microsoft.com/office/powerpoint/2010/main" val="4020876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cer.gov.au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E56C45-8C89-9AC4-0F5F-1EB848005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56950"/>
            <a:ext cx="10515600" cy="1325563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Thank you 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3ACDB7-752D-3BE1-ED94-8767C4FDE815}"/>
              </a:ext>
            </a:extLst>
          </p:cNvPr>
          <p:cNvSpPr txBox="1"/>
          <p:nvPr userDrawn="1"/>
        </p:nvSpPr>
        <p:spPr>
          <a:xfrm>
            <a:off x="623888" y="4086180"/>
            <a:ext cx="10944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2400" dirty="0">
                <a:solidFill>
                  <a:schemeClr val="bg1"/>
                </a:solidFill>
                <a:latin typeface="+mj-lt"/>
              </a:rPr>
              <a:t>Contact</a:t>
            </a:r>
          </a:p>
          <a:p>
            <a:pPr lvl="0" algn="ctr"/>
            <a:r>
              <a:rPr lang="en-US" sz="18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www.cer.gov.au</a:t>
            </a:r>
            <a:br>
              <a:rPr lang="en-US" sz="18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enquiries@cer.gov.au</a:t>
            </a:r>
            <a:br>
              <a:rPr lang="en-US" sz="18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1300 553 542</a:t>
            </a:r>
          </a:p>
          <a:p>
            <a:pPr lvl="0"/>
            <a:endParaRPr lang="en-AU" sz="1800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2A04F7E-A9DF-545B-3D94-54BD4B6A45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7621" y="526797"/>
            <a:ext cx="4030491" cy="3356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B0E953-CF94-C41E-1F50-0321D7C87DC8}"/>
              </a:ext>
            </a:extLst>
          </p:cNvPr>
          <p:cNvSpPr txBox="1"/>
          <p:nvPr userDrawn="1"/>
        </p:nvSpPr>
        <p:spPr>
          <a:xfrm>
            <a:off x="776288" y="4238580"/>
            <a:ext cx="10944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2400" b="1" dirty="0">
                <a:solidFill>
                  <a:schemeClr val="tx1"/>
                </a:solidFill>
                <a:latin typeface="+mn-lt"/>
              </a:rPr>
              <a:t>Contact</a:t>
            </a:r>
          </a:p>
          <a:p>
            <a:pPr lvl="0" algn="ctr"/>
            <a:r>
              <a:rPr lang="en-US" sz="1800" b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www.cer.gov.au</a:t>
            </a:r>
            <a:br>
              <a:rPr lang="en-US" sz="1800" b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enquiries@cer.gov.au</a:t>
            </a:r>
            <a:br>
              <a:rPr lang="en-US" sz="1800" b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1300 553 542</a:t>
            </a:r>
          </a:p>
          <a:p>
            <a:pPr lvl="0"/>
            <a:endParaRPr lang="en-A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76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FF3C0C-BB1D-345D-6D28-D1CD01C51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3524" y="919144"/>
            <a:ext cx="5168900" cy="4165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9010628-2467-0A64-0ABD-00A3812847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25841" y="1944577"/>
            <a:ext cx="4817441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section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81BF285-4009-6BAB-4FFA-B172241A80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2528" y="4530614"/>
            <a:ext cx="4817441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 style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1873679-A5F3-AA11-544E-30878DAA22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003" y="2136913"/>
            <a:ext cx="2039911" cy="174553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94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1F4000-221D-3141-8F86-351E697C6E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3392" y="365125"/>
            <a:ext cx="5909145" cy="55864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47C54-FCFA-4E22-8123-57AC41CB6C39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B7530D-C43D-E0D1-4A32-3BE76061A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4022469" cy="1093187"/>
          </a:xfrm>
        </p:spPr>
        <p:txBody>
          <a:bodyPr/>
          <a:lstStyle/>
          <a:p>
            <a:r>
              <a:rPr lang="en-GB" dirty="0"/>
              <a:t>This is a short two line title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383D8F-4570-51FC-7E48-496622973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6" y="1776548"/>
            <a:ext cx="4022468" cy="415398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766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1F4000-221D-3141-8F86-351E697C6E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3392" y="365125"/>
            <a:ext cx="5909145" cy="55864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47C54-FCFA-4E22-8123-57AC41CB6C39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383D8F-4570-51FC-7E48-496622973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6" y="2433336"/>
            <a:ext cx="4022468" cy="337963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EE4809-FB9C-8E04-9A4E-B9254C406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2"/>
            <a:ext cx="4022469" cy="1749974"/>
          </a:xfrm>
        </p:spPr>
        <p:txBody>
          <a:bodyPr/>
          <a:lstStyle/>
          <a:p>
            <a:r>
              <a:rPr lang="en-GB" dirty="0"/>
              <a:t>This is a longer title that spans over three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18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2C17DA-D6CA-4243-9F67-6DB04766FDB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97005" y="789720"/>
            <a:ext cx="6043350" cy="1079819"/>
          </a:xfrm>
        </p:spPr>
        <p:txBody>
          <a:bodyPr anchor="ctr" anchorCtr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F446B84-5C88-BC40-A8FB-045B697B967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697005" y="2231658"/>
            <a:ext cx="6043350" cy="1079819"/>
          </a:xfrm>
        </p:spPr>
        <p:txBody>
          <a:bodyPr anchor="ctr" anchorCtr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BC5669F-F576-6B48-AF7F-B8FF4A5E7A9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697005" y="3673596"/>
            <a:ext cx="6043350" cy="1079819"/>
          </a:xfrm>
        </p:spPr>
        <p:txBody>
          <a:bodyPr anchor="ctr" anchorCtr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C3DEFAE-BB4E-1640-BE28-D263CFD258C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97005" y="5115535"/>
            <a:ext cx="6043350" cy="1079819"/>
          </a:xfrm>
        </p:spPr>
        <p:txBody>
          <a:bodyPr anchor="ctr" anchorCtr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07A7AA-919D-4431-9401-49EF7EC31C11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BB1ECA9-D1B1-12B1-05D8-6864381D45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6262" y="753770"/>
            <a:ext cx="1079500" cy="1081087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D5EC49D9-E82D-B1C1-E490-26652C5DD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6262" y="2226109"/>
            <a:ext cx="1079500" cy="1081087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1BE6236-5909-0034-1414-BE79A90317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6262" y="3667451"/>
            <a:ext cx="1079500" cy="1081087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E61A4D4-4928-07F6-A4EA-4D7FEFCE8B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96262" y="5108794"/>
            <a:ext cx="1079500" cy="1081087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spcBef>
                <a:spcPts val="1000"/>
              </a:spcBef>
              <a:spcAft>
                <a:spcPts val="0"/>
              </a:spcAft>
              <a:buNone/>
              <a:defRPr sz="4400" b="1"/>
            </a:lvl1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276704E-CF58-5EB2-AD36-BA40246BE830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23406" y="1776548"/>
            <a:ext cx="3651613" cy="415398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070D2D7-63D2-F0AB-AACE-582A94F64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6" y="430441"/>
            <a:ext cx="3651614" cy="1093187"/>
          </a:xfrm>
        </p:spPr>
        <p:txBody>
          <a:bodyPr/>
          <a:lstStyle/>
          <a:p>
            <a:r>
              <a:rPr lang="en-GB" dirty="0"/>
              <a:t>This is a short two line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587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R imag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3F87F36-AB13-3FC3-9D29-1E48D8A4815E}"/>
              </a:ext>
            </a:extLst>
          </p:cNvPr>
          <p:cNvGrpSpPr/>
          <p:nvPr/>
        </p:nvGrpSpPr>
        <p:grpSpPr>
          <a:xfrm>
            <a:off x="5939798" y="549218"/>
            <a:ext cx="5760537" cy="4597680"/>
            <a:chOff x="2772299" y="-557577"/>
            <a:chExt cx="8565021" cy="6836033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87EBAE1-94C3-05C3-8B7E-41C1AC8CEE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938666" y="2880852"/>
              <a:ext cx="1674000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BBA1AF04-7029-44FD-321B-C08C348965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72299" y="4610226"/>
              <a:ext cx="1674001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2875BE11-AFA2-544C-A4D6-FFA91857299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663319" y="-557577"/>
              <a:ext cx="1674001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AF1915-EB63-FA41-8063-7B7273C96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272975"/>
            <a:ext cx="4940482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26895-3524-5C46-A304-6CF535BC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623" y="3746032"/>
            <a:ext cx="4940483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D259695-B386-C844-A97C-3162AB11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9" y="328750"/>
            <a:ext cx="3187700" cy="7493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A11EE9-C73F-7F44-9154-EBD7E7AF6E1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07331" y="316067"/>
            <a:ext cx="1558834" cy="39041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0000"/>
                </a:solidFill>
                <a:latin typeface="Museo Sans 500" panose="02000000000000000000" pitchFamily="50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CLASSIFICATION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05CAE5B-B52B-C540-9440-B79B5785382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623" y="4580789"/>
            <a:ext cx="5473810" cy="7793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 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11742A1-7D26-2A0B-7EED-FDC67E2A4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47547" y="4015306"/>
            <a:ext cx="1120866" cy="1121994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82C5F49-0CB8-18CE-0AB8-7AB63EC2D8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67754" y="546673"/>
            <a:ext cx="1120866" cy="1121994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74CEFF3-F235-9886-AC06-515FF4373008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5947546" y="541084"/>
            <a:ext cx="5749618" cy="5759879"/>
          </a:xfrm>
          <a:custGeom>
            <a:avLst/>
            <a:gdLst>
              <a:gd name="connsiteX0" fmla="*/ 4685038 w 5749618"/>
              <a:gd name="connsiteY0" fmla="*/ 4632296 h 5759879"/>
              <a:gd name="connsiteX1" fmla="*/ 5682687 w 5749618"/>
              <a:gd name="connsiteY1" fmla="*/ 4632296 h 5759879"/>
              <a:gd name="connsiteX2" fmla="*/ 5748568 w 5749618"/>
              <a:gd name="connsiteY2" fmla="*/ 4698072 h 5759879"/>
              <a:gd name="connsiteX3" fmla="*/ 5748568 w 5749618"/>
              <a:gd name="connsiteY3" fmla="*/ 5694106 h 5759879"/>
              <a:gd name="connsiteX4" fmla="*/ 5682688 w 5749618"/>
              <a:gd name="connsiteY4" fmla="*/ 5759879 h 5759879"/>
              <a:gd name="connsiteX5" fmla="*/ 4685037 w 5749618"/>
              <a:gd name="connsiteY5" fmla="*/ 5759879 h 5759879"/>
              <a:gd name="connsiteX6" fmla="*/ 4619157 w 5749618"/>
              <a:gd name="connsiteY6" fmla="*/ 5694106 h 5759879"/>
              <a:gd name="connsiteX7" fmla="*/ 4619157 w 5749618"/>
              <a:gd name="connsiteY7" fmla="*/ 4698072 h 5759879"/>
              <a:gd name="connsiteX8" fmla="*/ 3529316 w 5749618"/>
              <a:gd name="connsiteY8" fmla="*/ 4632296 h 5759879"/>
              <a:gd name="connsiteX9" fmla="*/ 4526965 w 5749618"/>
              <a:gd name="connsiteY9" fmla="*/ 4632296 h 5759879"/>
              <a:gd name="connsiteX10" fmla="*/ 4592846 w 5749618"/>
              <a:gd name="connsiteY10" fmla="*/ 4698072 h 5759879"/>
              <a:gd name="connsiteX11" fmla="*/ 4592846 w 5749618"/>
              <a:gd name="connsiteY11" fmla="*/ 5694106 h 5759879"/>
              <a:gd name="connsiteX12" fmla="*/ 4526966 w 5749618"/>
              <a:gd name="connsiteY12" fmla="*/ 5759879 h 5759879"/>
              <a:gd name="connsiteX13" fmla="*/ 3529315 w 5749618"/>
              <a:gd name="connsiteY13" fmla="*/ 5759879 h 5759879"/>
              <a:gd name="connsiteX14" fmla="*/ 3463435 w 5749618"/>
              <a:gd name="connsiteY14" fmla="*/ 5694106 h 5759879"/>
              <a:gd name="connsiteX15" fmla="*/ 3463435 w 5749618"/>
              <a:gd name="connsiteY15" fmla="*/ 4698072 h 5759879"/>
              <a:gd name="connsiteX16" fmla="*/ 2374019 w 5749618"/>
              <a:gd name="connsiteY16" fmla="*/ 4632296 h 5759879"/>
              <a:gd name="connsiteX17" fmla="*/ 3371667 w 5749618"/>
              <a:gd name="connsiteY17" fmla="*/ 4632296 h 5759879"/>
              <a:gd name="connsiteX18" fmla="*/ 3437548 w 5749618"/>
              <a:gd name="connsiteY18" fmla="*/ 4698072 h 5759879"/>
              <a:gd name="connsiteX19" fmla="*/ 3437548 w 5749618"/>
              <a:gd name="connsiteY19" fmla="*/ 5694106 h 5759879"/>
              <a:gd name="connsiteX20" fmla="*/ 3371668 w 5749618"/>
              <a:gd name="connsiteY20" fmla="*/ 5759879 h 5759879"/>
              <a:gd name="connsiteX21" fmla="*/ 2374017 w 5749618"/>
              <a:gd name="connsiteY21" fmla="*/ 5759879 h 5759879"/>
              <a:gd name="connsiteX22" fmla="*/ 2308137 w 5749618"/>
              <a:gd name="connsiteY22" fmla="*/ 5694106 h 5759879"/>
              <a:gd name="connsiteX23" fmla="*/ 2308137 w 5749618"/>
              <a:gd name="connsiteY23" fmla="*/ 4698072 h 5759879"/>
              <a:gd name="connsiteX24" fmla="*/ 3529316 w 5749618"/>
              <a:gd name="connsiteY24" fmla="*/ 3474222 h 5759879"/>
              <a:gd name="connsiteX25" fmla="*/ 3909144 w 5749618"/>
              <a:gd name="connsiteY25" fmla="*/ 3474222 h 5759879"/>
              <a:gd name="connsiteX26" fmla="*/ 4526965 w 5749618"/>
              <a:gd name="connsiteY26" fmla="*/ 3474222 h 5759879"/>
              <a:gd name="connsiteX27" fmla="*/ 4685038 w 5749618"/>
              <a:gd name="connsiteY27" fmla="*/ 3474222 h 5759879"/>
              <a:gd name="connsiteX28" fmla="*/ 4906793 w 5749618"/>
              <a:gd name="connsiteY28" fmla="*/ 3474222 h 5759879"/>
              <a:gd name="connsiteX29" fmla="*/ 5682687 w 5749618"/>
              <a:gd name="connsiteY29" fmla="*/ 3474222 h 5759879"/>
              <a:gd name="connsiteX30" fmla="*/ 5748568 w 5749618"/>
              <a:gd name="connsiteY30" fmla="*/ 3539998 h 5759879"/>
              <a:gd name="connsiteX31" fmla="*/ 5748568 w 5749618"/>
              <a:gd name="connsiteY31" fmla="*/ 4536032 h 5759879"/>
              <a:gd name="connsiteX32" fmla="*/ 5682688 w 5749618"/>
              <a:gd name="connsiteY32" fmla="*/ 4601805 h 5759879"/>
              <a:gd name="connsiteX33" fmla="*/ 4906794 w 5749618"/>
              <a:gd name="connsiteY33" fmla="*/ 4601805 h 5759879"/>
              <a:gd name="connsiteX34" fmla="*/ 4685037 w 5749618"/>
              <a:gd name="connsiteY34" fmla="*/ 4601805 h 5759879"/>
              <a:gd name="connsiteX35" fmla="*/ 4526966 w 5749618"/>
              <a:gd name="connsiteY35" fmla="*/ 4601805 h 5759879"/>
              <a:gd name="connsiteX36" fmla="*/ 3909143 w 5749618"/>
              <a:gd name="connsiteY36" fmla="*/ 4601805 h 5759879"/>
              <a:gd name="connsiteX37" fmla="*/ 3529315 w 5749618"/>
              <a:gd name="connsiteY37" fmla="*/ 4601805 h 5759879"/>
              <a:gd name="connsiteX38" fmla="*/ 3463435 w 5749618"/>
              <a:gd name="connsiteY38" fmla="*/ 4536032 h 5759879"/>
              <a:gd name="connsiteX39" fmla="*/ 3463435 w 5749618"/>
              <a:gd name="connsiteY39" fmla="*/ 3539998 h 5759879"/>
              <a:gd name="connsiteX40" fmla="*/ 2374019 w 5749618"/>
              <a:gd name="connsiteY40" fmla="*/ 3474222 h 5759879"/>
              <a:gd name="connsiteX41" fmla="*/ 3371667 w 5749618"/>
              <a:gd name="connsiteY41" fmla="*/ 3474222 h 5759879"/>
              <a:gd name="connsiteX42" fmla="*/ 3437548 w 5749618"/>
              <a:gd name="connsiteY42" fmla="*/ 3539998 h 5759879"/>
              <a:gd name="connsiteX43" fmla="*/ 3437548 w 5749618"/>
              <a:gd name="connsiteY43" fmla="*/ 4536032 h 5759879"/>
              <a:gd name="connsiteX44" fmla="*/ 3371668 w 5749618"/>
              <a:gd name="connsiteY44" fmla="*/ 4601805 h 5759879"/>
              <a:gd name="connsiteX45" fmla="*/ 2374017 w 5749618"/>
              <a:gd name="connsiteY45" fmla="*/ 4601805 h 5759879"/>
              <a:gd name="connsiteX46" fmla="*/ 2308137 w 5749618"/>
              <a:gd name="connsiteY46" fmla="*/ 4536032 h 5759879"/>
              <a:gd name="connsiteX47" fmla="*/ 2308137 w 5749618"/>
              <a:gd name="connsiteY47" fmla="*/ 3539998 h 5759879"/>
              <a:gd name="connsiteX48" fmla="*/ 1218508 w 5749618"/>
              <a:gd name="connsiteY48" fmla="*/ 3474222 h 5759879"/>
              <a:gd name="connsiteX49" fmla="*/ 2216157 w 5749618"/>
              <a:gd name="connsiteY49" fmla="*/ 3474222 h 5759879"/>
              <a:gd name="connsiteX50" fmla="*/ 2282038 w 5749618"/>
              <a:gd name="connsiteY50" fmla="*/ 3539998 h 5759879"/>
              <a:gd name="connsiteX51" fmla="*/ 2282038 w 5749618"/>
              <a:gd name="connsiteY51" fmla="*/ 4536032 h 5759879"/>
              <a:gd name="connsiteX52" fmla="*/ 2216158 w 5749618"/>
              <a:gd name="connsiteY52" fmla="*/ 4601805 h 5759879"/>
              <a:gd name="connsiteX53" fmla="*/ 1218507 w 5749618"/>
              <a:gd name="connsiteY53" fmla="*/ 4601805 h 5759879"/>
              <a:gd name="connsiteX54" fmla="*/ 1152627 w 5749618"/>
              <a:gd name="connsiteY54" fmla="*/ 4536032 h 5759879"/>
              <a:gd name="connsiteX55" fmla="*/ 1152627 w 5749618"/>
              <a:gd name="connsiteY55" fmla="*/ 3539998 h 5759879"/>
              <a:gd name="connsiteX56" fmla="*/ 65881 w 5749618"/>
              <a:gd name="connsiteY56" fmla="*/ 2314172 h 5759879"/>
              <a:gd name="connsiteX57" fmla="*/ 1063530 w 5749618"/>
              <a:gd name="connsiteY57" fmla="*/ 2314172 h 5759879"/>
              <a:gd name="connsiteX58" fmla="*/ 1129411 w 5749618"/>
              <a:gd name="connsiteY58" fmla="*/ 2379948 h 5759879"/>
              <a:gd name="connsiteX59" fmla="*/ 1129411 w 5749618"/>
              <a:gd name="connsiteY59" fmla="*/ 3375982 h 5759879"/>
              <a:gd name="connsiteX60" fmla="*/ 1063531 w 5749618"/>
              <a:gd name="connsiteY60" fmla="*/ 3441755 h 5759879"/>
              <a:gd name="connsiteX61" fmla="*/ 65880 w 5749618"/>
              <a:gd name="connsiteY61" fmla="*/ 3441755 h 5759879"/>
              <a:gd name="connsiteX62" fmla="*/ 0 w 5749618"/>
              <a:gd name="connsiteY62" fmla="*/ 3375982 h 5759879"/>
              <a:gd name="connsiteX63" fmla="*/ 0 w 5749618"/>
              <a:gd name="connsiteY63" fmla="*/ 2379948 h 5759879"/>
              <a:gd name="connsiteX64" fmla="*/ 1222421 w 5749618"/>
              <a:gd name="connsiteY64" fmla="*/ 1170018 h 5759879"/>
              <a:gd name="connsiteX65" fmla="*/ 1686680 w 5749618"/>
              <a:gd name="connsiteY65" fmla="*/ 1170018 h 5759879"/>
              <a:gd name="connsiteX66" fmla="*/ 2220070 w 5749618"/>
              <a:gd name="connsiteY66" fmla="*/ 1170018 h 5759879"/>
              <a:gd name="connsiteX67" fmla="*/ 2374806 w 5749618"/>
              <a:gd name="connsiteY67" fmla="*/ 1170018 h 5759879"/>
              <a:gd name="connsiteX68" fmla="*/ 2684329 w 5749618"/>
              <a:gd name="connsiteY68" fmla="*/ 1170018 h 5759879"/>
              <a:gd name="connsiteX69" fmla="*/ 3372455 w 5749618"/>
              <a:gd name="connsiteY69" fmla="*/ 1170018 h 5759879"/>
              <a:gd name="connsiteX70" fmla="*/ 3438336 w 5749618"/>
              <a:gd name="connsiteY70" fmla="*/ 1235794 h 5759879"/>
              <a:gd name="connsiteX71" fmla="*/ 3438336 w 5749618"/>
              <a:gd name="connsiteY71" fmla="*/ 2179322 h 5759879"/>
              <a:gd name="connsiteX72" fmla="*/ 3438336 w 5749618"/>
              <a:gd name="connsiteY72" fmla="*/ 2231828 h 5759879"/>
              <a:gd name="connsiteX73" fmla="*/ 3438336 w 5749618"/>
              <a:gd name="connsiteY73" fmla="*/ 2387200 h 5759879"/>
              <a:gd name="connsiteX74" fmla="*/ 3438336 w 5749618"/>
              <a:gd name="connsiteY74" fmla="*/ 3175356 h 5759879"/>
              <a:gd name="connsiteX75" fmla="*/ 3438336 w 5749618"/>
              <a:gd name="connsiteY75" fmla="*/ 3383234 h 5759879"/>
              <a:gd name="connsiteX76" fmla="*/ 3372456 w 5749618"/>
              <a:gd name="connsiteY76" fmla="*/ 3449007 h 5759879"/>
              <a:gd name="connsiteX77" fmla="*/ 2628895 w 5749618"/>
              <a:gd name="connsiteY77" fmla="*/ 3449007 h 5759879"/>
              <a:gd name="connsiteX78" fmla="*/ 2374805 w 5749618"/>
              <a:gd name="connsiteY78" fmla="*/ 3449007 h 5759879"/>
              <a:gd name="connsiteX79" fmla="*/ 2220071 w 5749618"/>
              <a:gd name="connsiteY79" fmla="*/ 3449007 h 5759879"/>
              <a:gd name="connsiteX80" fmla="*/ 1631245 w 5749618"/>
              <a:gd name="connsiteY80" fmla="*/ 3449007 h 5759879"/>
              <a:gd name="connsiteX81" fmla="*/ 1222420 w 5749618"/>
              <a:gd name="connsiteY81" fmla="*/ 3449007 h 5759879"/>
              <a:gd name="connsiteX82" fmla="*/ 1156540 w 5749618"/>
              <a:gd name="connsiteY82" fmla="*/ 3383234 h 5759879"/>
              <a:gd name="connsiteX83" fmla="*/ 1156540 w 5749618"/>
              <a:gd name="connsiteY83" fmla="*/ 3189214 h 5759879"/>
              <a:gd name="connsiteX84" fmla="*/ 1156540 w 5749618"/>
              <a:gd name="connsiteY84" fmla="*/ 2387200 h 5759879"/>
              <a:gd name="connsiteX85" fmla="*/ 1156540 w 5749618"/>
              <a:gd name="connsiteY85" fmla="*/ 2231828 h 5759879"/>
              <a:gd name="connsiteX86" fmla="*/ 1156540 w 5749618"/>
              <a:gd name="connsiteY86" fmla="*/ 2193181 h 5759879"/>
              <a:gd name="connsiteX87" fmla="*/ 1156540 w 5749618"/>
              <a:gd name="connsiteY87" fmla="*/ 1235794 h 5759879"/>
              <a:gd name="connsiteX88" fmla="*/ 65881 w 5749618"/>
              <a:gd name="connsiteY88" fmla="*/ 1170018 h 5759879"/>
              <a:gd name="connsiteX89" fmla="*/ 1063530 w 5749618"/>
              <a:gd name="connsiteY89" fmla="*/ 1170018 h 5759879"/>
              <a:gd name="connsiteX90" fmla="*/ 1129411 w 5749618"/>
              <a:gd name="connsiteY90" fmla="*/ 1235794 h 5759879"/>
              <a:gd name="connsiteX91" fmla="*/ 1129411 w 5749618"/>
              <a:gd name="connsiteY91" fmla="*/ 2231828 h 5759879"/>
              <a:gd name="connsiteX92" fmla="*/ 1063531 w 5749618"/>
              <a:gd name="connsiteY92" fmla="*/ 2297601 h 5759879"/>
              <a:gd name="connsiteX93" fmla="*/ 65880 w 5749618"/>
              <a:gd name="connsiteY93" fmla="*/ 2297601 h 5759879"/>
              <a:gd name="connsiteX94" fmla="*/ 0 w 5749618"/>
              <a:gd name="connsiteY94" fmla="*/ 2231828 h 5759879"/>
              <a:gd name="connsiteX95" fmla="*/ 0 w 5749618"/>
              <a:gd name="connsiteY95" fmla="*/ 1235794 h 5759879"/>
              <a:gd name="connsiteX96" fmla="*/ 4686088 w 5749618"/>
              <a:gd name="connsiteY96" fmla="*/ 1159134 h 5759879"/>
              <a:gd name="connsiteX97" fmla="*/ 5683737 w 5749618"/>
              <a:gd name="connsiteY97" fmla="*/ 1159134 h 5759879"/>
              <a:gd name="connsiteX98" fmla="*/ 5749618 w 5749618"/>
              <a:gd name="connsiteY98" fmla="*/ 1224910 h 5759879"/>
              <a:gd name="connsiteX99" fmla="*/ 5749618 w 5749618"/>
              <a:gd name="connsiteY99" fmla="*/ 2220944 h 5759879"/>
              <a:gd name="connsiteX100" fmla="*/ 5683738 w 5749618"/>
              <a:gd name="connsiteY100" fmla="*/ 2286717 h 5759879"/>
              <a:gd name="connsiteX101" fmla="*/ 4686087 w 5749618"/>
              <a:gd name="connsiteY101" fmla="*/ 2286717 h 5759879"/>
              <a:gd name="connsiteX102" fmla="*/ 4620207 w 5749618"/>
              <a:gd name="connsiteY102" fmla="*/ 2220944 h 5759879"/>
              <a:gd name="connsiteX103" fmla="*/ 4620207 w 5749618"/>
              <a:gd name="connsiteY103" fmla="*/ 1224910 h 5759879"/>
              <a:gd name="connsiteX104" fmla="*/ 3529316 w 5749618"/>
              <a:gd name="connsiteY104" fmla="*/ 0 h 5759879"/>
              <a:gd name="connsiteX105" fmla="*/ 4526965 w 5749618"/>
              <a:gd name="connsiteY105" fmla="*/ 0 h 5759879"/>
              <a:gd name="connsiteX106" fmla="*/ 4592846 w 5749618"/>
              <a:gd name="connsiteY106" fmla="*/ 65776 h 5759879"/>
              <a:gd name="connsiteX107" fmla="*/ 4592846 w 5749618"/>
              <a:gd name="connsiteY107" fmla="*/ 515942 h 5759879"/>
              <a:gd name="connsiteX108" fmla="*/ 4592846 w 5749618"/>
              <a:gd name="connsiteY108" fmla="*/ 1061810 h 5759879"/>
              <a:gd name="connsiteX109" fmla="*/ 4592846 w 5749618"/>
              <a:gd name="connsiteY109" fmla="*/ 1223850 h 5759879"/>
              <a:gd name="connsiteX110" fmla="*/ 4592846 w 5749618"/>
              <a:gd name="connsiteY110" fmla="*/ 1511976 h 5759879"/>
              <a:gd name="connsiteX111" fmla="*/ 4592846 w 5749618"/>
              <a:gd name="connsiteY111" fmla="*/ 2219884 h 5759879"/>
              <a:gd name="connsiteX112" fmla="*/ 4526966 w 5749618"/>
              <a:gd name="connsiteY112" fmla="*/ 2285657 h 5759879"/>
              <a:gd name="connsiteX113" fmla="*/ 3529315 w 5749618"/>
              <a:gd name="connsiteY113" fmla="*/ 2285657 h 5759879"/>
              <a:gd name="connsiteX114" fmla="*/ 3463435 w 5749618"/>
              <a:gd name="connsiteY114" fmla="*/ 2219884 h 5759879"/>
              <a:gd name="connsiteX115" fmla="*/ 3463435 w 5749618"/>
              <a:gd name="connsiteY115" fmla="*/ 1511976 h 5759879"/>
              <a:gd name="connsiteX116" fmla="*/ 3463435 w 5749618"/>
              <a:gd name="connsiteY116" fmla="*/ 1223850 h 5759879"/>
              <a:gd name="connsiteX117" fmla="*/ 3463435 w 5749618"/>
              <a:gd name="connsiteY117" fmla="*/ 1061810 h 5759879"/>
              <a:gd name="connsiteX118" fmla="*/ 3463435 w 5749618"/>
              <a:gd name="connsiteY118" fmla="*/ 515942 h 5759879"/>
              <a:gd name="connsiteX119" fmla="*/ 3463435 w 5749618"/>
              <a:gd name="connsiteY119" fmla="*/ 65776 h 57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5749618" h="5759879">
                <a:moveTo>
                  <a:pt x="4685038" y="4632296"/>
                </a:moveTo>
                <a:lnTo>
                  <a:pt x="5682687" y="4632296"/>
                </a:lnTo>
                <a:lnTo>
                  <a:pt x="5748568" y="4698072"/>
                </a:lnTo>
                <a:lnTo>
                  <a:pt x="5748568" y="5694106"/>
                </a:lnTo>
                <a:lnTo>
                  <a:pt x="5682688" y="5759879"/>
                </a:lnTo>
                <a:lnTo>
                  <a:pt x="4685037" y="5759879"/>
                </a:lnTo>
                <a:lnTo>
                  <a:pt x="4619157" y="5694106"/>
                </a:lnTo>
                <a:lnTo>
                  <a:pt x="4619157" y="4698072"/>
                </a:lnTo>
                <a:close/>
                <a:moveTo>
                  <a:pt x="3529316" y="4632296"/>
                </a:moveTo>
                <a:lnTo>
                  <a:pt x="4526965" y="4632296"/>
                </a:lnTo>
                <a:lnTo>
                  <a:pt x="4592846" y="4698072"/>
                </a:lnTo>
                <a:lnTo>
                  <a:pt x="4592846" y="5694106"/>
                </a:lnTo>
                <a:lnTo>
                  <a:pt x="4526966" y="5759879"/>
                </a:lnTo>
                <a:lnTo>
                  <a:pt x="3529315" y="5759879"/>
                </a:lnTo>
                <a:lnTo>
                  <a:pt x="3463435" y="5694106"/>
                </a:lnTo>
                <a:lnTo>
                  <a:pt x="3463435" y="4698072"/>
                </a:lnTo>
                <a:close/>
                <a:moveTo>
                  <a:pt x="2374019" y="4632296"/>
                </a:moveTo>
                <a:lnTo>
                  <a:pt x="3371667" y="4632296"/>
                </a:lnTo>
                <a:lnTo>
                  <a:pt x="3437548" y="4698072"/>
                </a:lnTo>
                <a:lnTo>
                  <a:pt x="3437548" y="5694106"/>
                </a:lnTo>
                <a:lnTo>
                  <a:pt x="3371668" y="5759879"/>
                </a:lnTo>
                <a:lnTo>
                  <a:pt x="2374017" y="5759879"/>
                </a:lnTo>
                <a:lnTo>
                  <a:pt x="2308137" y="5694106"/>
                </a:lnTo>
                <a:lnTo>
                  <a:pt x="2308137" y="4698072"/>
                </a:lnTo>
                <a:close/>
                <a:moveTo>
                  <a:pt x="3529316" y="3474222"/>
                </a:moveTo>
                <a:lnTo>
                  <a:pt x="3909144" y="3474222"/>
                </a:lnTo>
                <a:lnTo>
                  <a:pt x="4526965" y="3474222"/>
                </a:lnTo>
                <a:lnTo>
                  <a:pt x="4685038" y="3474222"/>
                </a:lnTo>
                <a:lnTo>
                  <a:pt x="4906793" y="3474222"/>
                </a:lnTo>
                <a:lnTo>
                  <a:pt x="5682687" y="3474222"/>
                </a:lnTo>
                <a:lnTo>
                  <a:pt x="5748568" y="3539998"/>
                </a:lnTo>
                <a:lnTo>
                  <a:pt x="5748568" y="4536032"/>
                </a:lnTo>
                <a:lnTo>
                  <a:pt x="5682688" y="4601805"/>
                </a:lnTo>
                <a:lnTo>
                  <a:pt x="4906794" y="4601805"/>
                </a:lnTo>
                <a:lnTo>
                  <a:pt x="4685037" y="4601805"/>
                </a:lnTo>
                <a:lnTo>
                  <a:pt x="4526966" y="4601805"/>
                </a:lnTo>
                <a:lnTo>
                  <a:pt x="3909143" y="4601805"/>
                </a:lnTo>
                <a:lnTo>
                  <a:pt x="3529315" y="4601805"/>
                </a:lnTo>
                <a:lnTo>
                  <a:pt x="3463435" y="4536032"/>
                </a:lnTo>
                <a:lnTo>
                  <a:pt x="3463435" y="3539998"/>
                </a:lnTo>
                <a:close/>
                <a:moveTo>
                  <a:pt x="2374019" y="3474222"/>
                </a:moveTo>
                <a:lnTo>
                  <a:pt x="3371667" y="3474222"/>
                </a:lnTo>
                <a:lnTo>
                  <a:pt x="3437548" y="3539998"/>
                </a:lnTo>
                <a:lnTo>
                  <a:pt x="3437548" y="4536032"/>
                </a:lnTo>
                <a:lnTo>
                  <a:pt x="3371668" y="4601805"/>
                </a:lnTo>
                <a:lnTo>
                  <a:pt x="2374017" y="4601805"/>
                </a:lnTo>
                <a:lnTo>
                  <a:pt x="2308137" y="4536032"/>
                </a:lnTo>
                <a:lnTo>
                  <a:pt x="2308137" y="3539998"/>
                </a:lnTo>
                <a:close/>
                <a:moveTo>
                  <a:pt x="1218508" y="3474222"/>
                </a:moveTo>
                <a:lnTo>
                  <a:pt x="2216157" y="3474222"/>
                </a:lnTo>
                <a:lnTo>
                  <a:pt x="2282038" y="3539998"/>
                </a:lnTo>
                <a:lnTo>
                  <a:pt x="2282038" y="4536032"/>
                </a:lnTo>
                <a:lnTo>
                  <a:pt x="2216158" y="4601805"/>
                </a:lnTo>
                <a:lnTo>
                  <a:pt x="1218507" y="4601805"/>
                </a:lnTo>
                <a:lnTo>
                  <a:pt x="1152627" y="4536032"/>
                </a:lnTo>
                <a:lnTo>
                  <a:pt x="1152627" y="3539998"/>
                </a:lnTo>
                <a:close/>
                <a:moveTo>
                  <a:pt x="65881" y="2314172"/>
                </a:moveTo>
                <a:lnTo>
                  <a:pt x="1063530" y="2314172"/>
                </a:lnTo>
                <a:lnTo>
                  <a:pt x="1129411" y="2379948"/>
                </a:lnTo>
                <a:lnTo>
                  <a:pt x="1129411" y="3375982"/>
                </a:lnTo>
                <a:lnTo>
                  <a:pt x="1063531" y="3441755"/>
                </a:lnTo>
                <a:lnTo>
                  <a:pt x="65880" y="3441755"/>
                </a:lnTo>
                <a:lnTo>
                  <a:pt x="0" y="3375982"/>
                </a:lnTo>
                <a:lnTo>
                  <a:pt x="0" y="2379948"/>
                </a:lnTo>
                <a:close/>
                <a:moveTo>
                  <a:pt x="1222421" y="1170018"/>
                </a:moveTo>
                <a:lnTo>
                  <a:pt x="1686680" y="1170018"/>
                </a:lnTo>
                <a:lnTo>
                  <a:pt x="2220070" y="1170018"/>
                </a:lnTo>
                <a:lnTo>
                  <a:pt x="2374806" y="1170018"/>
                </a:lnTo>
                <a:lnTo>
                  <a:pt x="2684329" y="1170018"/>
                </a:lnTo>
                <a:lnTo>
                  <a:pt x="3372455" y="1170018"/>
                </a:lnTo>
                <a:lnTo>
                  <a:pt x="3438336" y="1235794"/>
                </a:lnTo>
                <a:lnTo>
                  <a:pt x="3438336" y="2179322"/>
                </a:lnTo>
                <a:lnTo>
                  <a:pt x="3438336" y="2231828"/>
                </a:lnTo>
                <a:lnTo>
                  <a:pt x="3438336" y="2387200"/>
                </a:lnTo>
                <a:lnTo>
                  <a:pt x="3438336" y="3175356"/>
                </a:lnTo>
                <a:lnTo>
                  <a:pt x="3438336" y="3383234"/>
                </a:lnTo>
                <a:lnTo>
                  <a:pt x="3372456" y="3449007"/>
                </a:lnTo>
                <a:lnTo>
                  <a:pt x="2628895" y="3449007"/>
                </a:lnTo>
                <a:lnTo>
                  <a:pt x="2374805" y="3449007"/>
                </a:lnTo>
                <a:lnTo>
                  <a:pt x="2220071" y="3449007"/>
                </a:lnTo>
                <a:lnTo>
                  <a:pt x="1631245" y="3449007"/>
                </a:lnTo>
                <a:lnTo>
                  <a:pt x="1222420" y="3449007"/>
                </a:lnTo>
                <a:lnTo>
                  <a:pt x="1156540" y="3383234"/>
                </a:lnTo>
                <a:lnTo>
                  <a:pt x="1156540" y="3189214"/>
                </a:lnTo>
                <a:lnTo>
                  <a:pt x="1156540" y="2387200"/>
                </a:lnTo>
                <a:lnTo>
                  <a:pt x="1156540" y="2231828"/>
                </a:lnTo>
                <a:lnTo>
                  <a:pt x="1156540" y="2193181"/>
                </a:lnTo>
                <a:lnTo>
                  <a:pt x="1156540" y="1235794"/>
                </a:lnTo>
                <a:close/>
                <a:moveTo>
                  <a:pt x="65881" y="1170018"/>
                </a:moveTo>
                <a:lnTo>
                  <a:pt x="1063530" y="1170018"/>
                </a:lnTo>
                <a:lnTo>
                  <a:pt x="1129411" y="1235794"/>
                </a:lnTo>
                <a:lnTo>
                  <a:pt x="1129411" y="2231828"/>
                </a:lnTo>
                <a:lnTo>
                  <a:pt x="1063531" y="2297601"/>
                </a:lnTo>
                <a:lnTo>
                  <a:pt x="65880" y="2297601"/>
                </a:lnTo>
                <a:lnTo>
                  <a:pt x="0" y="2231828"/>
                </a:lnTo>
                <a:lnTo>
                  <a:pt x="0" y="1235794"/>
                </a:lnTo>
                <a:close/>
                <a:moveTo>
                  <a:pt x="4686088" y="1159134"/>
                </a:moveTo>
                <a:lnTo>
                  <a:pt x="5683737" y="1159134"/>
                </a:lnTo>
                <a:lnTo>
                  <a:pt x="5749618" y="1224910"/>
                </a:lnTo>
                <a:lnTo>
                  <a:pt x="5749618" y="2220944"/>
                </a:lnTo>
                <a:lnTo>
                  <a:pt x="5683738" y="2286717"/>
                </a:lnTo>
                <a:lnTo>
                  <a:pt x="4686087" y="2286717"/>
                </a:lnTo>
                <a:lnTo>
                  <a:pt x="4620207" y="2220944"/>
                </a:lnTo>
                <a:lnTo>
                  <a:pt x="4620207" y="1224910"/>
                </a:lnTo>
                <a:close/>
                <a:moveTo>
                  <a:pt x="3529316" y="0"/>
                </a:moveTo>
                <a:lnTo>
                  <a:pt x="4526965" y="0"/>
                </a:lnTo>
                <a:lnTo>
                  <a:pt x="4592846" y="65776"/>
                </a:lnTo>
                <a:lnTo>
                  <a:pt x="4592846" y="515942"/>
                </a:lnTo>
                <a:lnTo>
                  <a:pt x="4592846" y="1061810"/>
                </a:lnTo>
                <a:lnTo>
                  <a:pt x="4592846" y="1223850"/>
                </a:lnTo>
                <a:lnTo>
                  <a:pt x="4592846" y="1511976"/>
                </a:lnTo>
                <a:lnTo>
                  <a:pt x="4592846" y="2219884"/>
                </a:lnTo>
                <a:lnTo>
                  <a:pt x="4526966" y="2285657"/>
                </a:lnTo>
                <a:lnTo>
                  <a:pt x="3529315" y="2285657"/>
                </a:lnTo>
                <a:lnTo>
                  <a:pt x="3463435" y="2219884"/>
                </a:lnTo>
                <a:lnTo>
                  <a:pt x="3463435" y="1511976"/>
                </a:lnTo>
                <a:lnTo>
                  <a:pt x="3463435" y="1223850"/>
                </a:lnTo>
                <a:lnTo>
                  <a:pt x="3463435" y="1061810"/>
                </a:lnTo>
                <a:lnTo>
                  <a:pt x="3463435" y="515942"/>
                </a:lnTo>
                <a:lnTo>
                  <a:pt x="3463435" y="657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BCA6E4-CABF-416D-BD4B-4A267FA7E128}"/>
              </a:ext>
            </a:extLst>
          </p:cNvPr>
          <p:cNvGrpSpPr/>
          <p:nvPr userDrawn="1"/>
        </p:nvGrpSpPr>
        <p:grpSpPr>
          <a:xfrm>
            <a:off x="5939798" y="549218"/>
            <a:ext cx="5760537" cy="4597680"/>
            <a:chOff x="2772299" y="-557577"/>
            <a:chExt cx="8565021" cy="6836033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B87C8AC-951F-4F06-BB22-B8CB440A2833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7938666" y="2880852"/>
              <a:ext cx="1674000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09A68D3-F5C6-4020-AE1E-43725362F4FF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2772299" y="4610226"/>
              <a:ext cx="1674001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8B297F8-9DCE-4A83-A56E-D14005BA4D80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9663319" y="-557577"/>
              <a:ext cx="1674001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84F5E1-947A-4D57-A4D4-3F17DA980E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509" y="328750"/>
            <a:ext cx="31877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30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R multi imag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1915-EB63-FA41-8063-7B7273C96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272975"/>
            <a:ext cx="4940482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26895-3524-5C46-A304-6CF535BC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623" y="3746032"/>
            <a:ext cx="4940483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D259695-B386-C844-A97C-3162AB11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9" y="328750"/>
            <a:ext cx="3187700" cy="7493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A11EE9-C73F-7F44-9154-EBD7E7AF6E1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07331" y="289941"/>
            <a:ext cx="1558834" cy="39041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0000"/>
                </a:solidFill>
                <a:latin typeface="Museo Sans 500" panose="02000000000000000000" pitchFamily="50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CLASSIFICATION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05CAE5B-B52B-C540-9440-B79B5785382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623" y="4580789"/>
            <a:ext cx="5473810" cy="7793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 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7D484887-5AA3-275D-7ADF-74DE898455A9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9410982" y="1699158"/>
            <a:ext cx="2286183" cy="2290933"/>
          </a:xfrm>
          <a:custGeom>
            <a:avLst/>
            <a:gdLst>
              <a:gd name="connsiteX0" fmla="*/ 65881 w 2286183"/>
              <a:gd name="connsiteY0" fmla="*/ 1162290 h 2290933"/>
              <a:gd name="connsiteX1" fmla="*/ 1063530 w 2286183"/>
              <a:gd name="connsiteY1" fmla="*/ 1162290 h 2290933"/>
              <a:gd name="connsiteX2" fmla="*/ 1064592 w 2286183"/>
              <a:gd name="connsiteY2" fmla="*/ 1163350 h 2290933"/>
              <a:gd name="connsiteX3" fmla="*/ 1222653 w 2286183"/>
              <a:gd name="connsiteY3" fmla="*/ 1163350 h 2290933"/>
              <a:gd name="connsiteX4" fmla="*/ 1806835 w 2286183"/>
              <a:gd name="connsiteY4" fmla="*/ 1163350 h 2290933"/>
              <a:gd name="connsiteX5" fmla="*/ 2220302 w 2286183"/>
              <a:gd name="connsiteY5" fmla="*/ 1163350 h 2290933"/>
              <a:gd name="connsiteX6" fmla="*/ 2286183 w 2286183"/>
              <a:gd name="connsiteY6" fmla="*/ 1229126 h 2290933"/>
              <a:gd name="connsiteX7" fmla="*/ 2286183 w 2286183"/>
              <a:gd name="connsiteY7" fmla="*/ 2225160 h 2290933"/>
              <a:gd name="connsiteX8" fmla="*/ 2220303 w 2286183"/>
              <a:gd name="connsiteY8" fmla="*/ 2290933 h 2290933"/>
              <a:gd name="connsiteX9" fmla="*/ 1806836 w 2286183"/>
              <a:gd name="connsiteY9" fmla="*/ 2290933 h 2290933"/>
              <a:gd name="connsiteX10" fmla="*/ 1222652 w 2286183"/>
              <a:gd name="connsiteY10" fmla="*/ 2290933 h 2290933"/>
              <a:gd name="connsiteX11" fmla="*/ 809185 w 2286183"/>
              <a:gd name="connsiteY11" fmla="*/ 2290933 h 2290933"/>
              <a:gd name="connsiteX12" fmla="*/ 808123 w 2286183"/>
              <a:gd name="connsiteY12" fmla="*/ 2289873 h 2290933"/>
              <a:gd name="connsiteX13" fmla="*/ 65880 w 2286183"/>
              <a:gd name="connsiteY13" fmla="*/ 2289873 h 2290933"/>
              <a:gd name="connsiteX14" fmla="*/ 0 w 2286183"/>
              <a:gd name="connsiteY14" fmla="*/ 2224100 h 2290933"/>
              <a:gd name="connsiteX15" fmla="*/ 0 w 2286183"/>
              <a:gd name="connsiteY15" fmla="*/ 1228066 h 2290933"/>
              <a:gd name="connsiteX16" fmla="*/ 1222653 w 2286183"/>
              <a:gd name="connsiteY16" fmla="*/ 1060 h 2290933"/>
              <a:gd name="connsiteX17" fmla="*/ 2220302 w 2286183"/>
              <a:gd name="connsiteY17" fmla="*/ 1060 h 2290933"/>
              <a:gd name="connsiteX18" fmla="*/ 2286183 w 2286183"/>
              <a:gd name="connsiteY18" fmla="*/ 66836 h 2290933"/>
              <a:gd name="connsiteX19" fmla="*/ 2286183 w 2286183"/>
              <a:gd name="connsiteY19" fmla="*/ 1062870 h 2290933"/>
              <a:gd name="connsiteX20" fmla="*/ 2220303 w 2286183"/>
              <a:gd name="connsiteY20" fmla="*/ 1128643 h 2290933"/>
              <a:gd name="connsiteX21" fmla="*/ 1222652 w 2286183"/>
              <a:gd name="connsiteY21" fmla="*/ 1128643 h 2290933"/>
              <a:gd name="connsiteX22" fmla="*/ 1156772 w 2286183"/>
              <a:gd name="connsiteY22" fmla="*/ 1062870 h 2290933"/>
              <a:gd name="connsiteX23" fmla="*/ 1156772 w 2286183"/>
              <a:gd name="connsiteY23" fmla="*/ 66836 h 2290933"/>
              <a:gd name="connsiteX24" fmla="*/ 65881 w 2286183"/>
              <a:gd name="connsiteY24" fmla="*/ 0 h 2290933"/>
              <a:gd name="connsiteX25" fmla="*/ 1063530 w 2286183"/>
              <a:gd name="connsiteY25" fmla="*/ 0 h 2290933"/>
              <a:gd name="connsiteX26" fmla="*/ 1129411 w 2286183"/>
              <a:gd name="connsiteY26" fmla="*/ 65776 h 2290933"/>
              <a:gd name="connsiteX27" fmla="*/ 1129411 w 2286183"/>
              <a:gd name="connsiteY27" fmla="*/ 1061810 h 2290933"/>
              <a:gd name="connsiteX28" fmla="*/ 1063531 w 2286183"/>
              <a:gd name="connsiteY28" fmla="*/ 1127583 h 2290933"/>
              <a:gd name="connsiteX29" fmla="*/ 65880 w 2286183"/>
              <a:gd name="connsiteY29" fmla="*/ 1127583 h 2290933"/>
              <a:gd name="connsiteX30" fmla="*/ 0 w 2286183"/>
              <a:gd name="connsiteY30" fmla="*/ 1061810 h 2290933"/>
              <a:gd name="connsiteX31" fmla="*/ 0 w 2286183"/>
              <a:gd name="connsiteY31" fmla="*/ 65776 h 229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86183" h="2290933">
                <a:moveTo>
                  <a:pt x="65881" y="1162290"/>
                </a:moveTo>
                <a:lnTo>
                  <a:pt x="1063530" y="1162290"/>
                </a:lnTo>
                <a:lnTo>
                  <a:pt x="1064592" y="1163350"/>
                </a:lnTo>
                <a:lnTo>
                  <a:pt x="1222653" y="1163350"/>
                </a:lnTo>
                <a:lnTo>
                  <a:pt x="1806835" y="1163350"/>
                </a:lnTo>
                <a:lnTo>
                  <a:pt x="2220302" y="1163350"/>
                </a:lnTo>
                <a:lnTo>
                  <a:pt x="2286183" y="1229126"/>
                </a:lnTo>
                <a:lnTo>
                  <a:pt x="2286183" y="2225160"/>
                </a:lnTo>
                <a:lnTo>
                  <a:pt x="2220303" y="2290933"/>
                </a:lnTo>
                <a:lnTo>
                  <a:pt x="1806836" y="2290933"/>
                </a:lnTo>
                <a:lnTo>
                  <a:pt x="1222652" y="2290933"/>
                </a:lnTo>
                <a:lnTo>
                  <a:pt x="809185" y="2290933"/>
                </a:lnTo>
                <a:lnTo>
                  <a:pt x="808123" y="2289873"/>
                </a:lnTo>
                <a:lnTo>
                  <a:pt x="65880" y="2289873"/>
                </a:lnTo>
                <a:lnTo>
                  <a:pt x="0" y="2224100"/>
                </a:lnTo>
                <a:lnTo>
                  <a:pt x="0" y="1228066"/>
                </a:lnTo>
                <a:close/>
                <a:moveTo>
                  <a:pt x="1222653" y="1060"/>
                </a:moveTo>
                <a:lnTo>
                  <a:pt x="2220302" y="1060"/>
                </a:lnTo>
                <a:lnTo>
                  <a:pt x="2286183" y="66836"/>
                </a:lnTo>
                <a:lnTo>
                  <a:pt x="2286183" y="1062870"/>
                </a:lnTo>
                <a:lnTo>
                  <a:pt x="2220303" y="1128643"/>
                </a:lnTo>
                <a:lnTo>
                  <a:pt x="1222652" y="1128643"/>
                </a:lnTo>
                <a:lnTo>
                  <a:pt x="1156772" y="1062870"/>
                </a:lnTo>
                <a:lnTo>
                  <a:pt x="1156772" y="66836"/>
                </a:lnTo>
                <a:close/>
                <a:moveTo>
                  <a:pt x="65881" y="0"/>
                </a:moveTo>
                <a:lnTo>
                  <a:pt x="1063530" y="0"/>
                </a:lnTo>
                <a:lnTo>
                  <a:pt x="1129411" y="65776"/>
                </a:lnTo>
                <a:lnTo>
                  <a:pt x="1129411" y="1061810"/>
                </a:lnTo>
                <a:lnTo>
                  <a:pt x="1063531" y="1127583"/>
                </a:lnTo>
                <a:lnTo>
                  <a:pt x="65880" y="1127583"/>
                </a:lnTo>
                <a:lnTo>
                  <a:pt x="0" y="1061810"/>
                </a:lnTo>
                <a:lnTo>
                  <a:pt x="0" y="657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82C5F49-0CB8-18CE-0AB8-7AB63EC2D8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67754" y="546673"/>
            <a:ext cx="1120866" cy="1121994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B6345413-1078-A45F-5E7A-2E0CB2B9735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04087" y="4015306"/>
            <a:ext cx="1126800" cy="1126800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2D345A20-F080-0C93-8371-1A17FAFEEEC8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947545" y="1711102"/>
            <a:ext cx="3438336" cy="2278989"/>
          </a:xfrm>
          <a:custGeom>
            <a:avLst/>
            <a:gdLst>
              <a:gd name="connsiteX0" fmla="*/ 65882 w 3438336"/>
              <a:gd name="connsiteY0" fmla="*/ 1144154 h 2278989"/>
              <a:gd name="connsiteX1" fmla="*/ 1063530 w 3438336"/>
              <a:gd name="connsiteY1" fmla="*/ 1144154 h 2278989"/>
              <a:gd name="connsiteX2" fmla="*/ 1129411 w 3438336"/>
              <a:gd name="connsiteY2" fmla="*/ 1209930 h 2278989"/>
              <a:gd name="connsiteX3" fmla="*/ 1129411 w 3438336"/>
              <a:gd name="connsiteY3" fmla="*/ 2205964 h 2278989"/>
              <a:gd name="connsiteX4" fmla="*/ 1063531 w 3438336"/>
              <a:gd name="connsiteY4" fmla="*/ 2271737 h 2278989"/>
              <a:gd name="connsiteX5" fmla="*/ 65880 w 3438336"/>
              <a:gd name="connsiteY5" fmla="*/ 2271737 h 2278989"/>
              <a:gd name="connsiteX6" fmla="*/ 0 w 3438336"/>
              <a:gd name="connsiteY6" fmla="*/ 2205964 h 2278989"/>
              <a:gd name="connsiteX7" fmla="*/ 0 w 3438336"/>
              <a:gd name="connsiteY7" fmla="*/ 1209930 h 2278989"/>
              <a:gd name="connsiteX8" fmla="*/ 1222422 w 3438336"/>
              <a:gd name="connsiteY8" fmla="*/ 0 h 2278989"/>
              <a:gd name="connsiteX9" fmla="*/ 1686680 w 3438336"/>
              <a:gd name="connsiteY9" fmla="*/ 0 h 2278989"/>
              <a:gd name="connsiteX10" fmla="*/ 2220070 w 3438336"/>
              <a:gd name="connsiteY10" fmla="*/ 0 h 2278989"/>
              <a:gd name="connsiteX11" fmla="*/ 2374806 w 3438336"/>
              <a:gd name="connsiteY11" fmla="*/ 0 h 2278989"/>
              <a:gd name="connsiteX12" fmla="*/ 2684329 w 3438336"/>
              <a:gd name="connsiteY12" fmla="*/ 0 h 2278989"/>
              <a:gd name="connsiteX13" fmla="*/ 3372455 w 3438336"/>
              <a:gd name="connsiteY13" fmla="*/ 0 h 2278989"/>
              <a:gd name="connsiteX14" fmla="*/ 3438336 w 3438336"/>
              <a:gd name="connsiteY14" fmla="*/ 65776 h 2278989"/>
              <a:gd name="connsiteX15" fmla="*/ 3438336 w 3438336"/>
              <a:gd name="connsiteY15" fmla="*/ 1009304 h 2278989"/>
              <a:gd name="connsiteX16" fmla="*/ 3438336 w 3438336"/>
              <a:gd name="connsiteY16" fmla="*/ 1061809 h 2278989"/>
              <a:gd name="connsiteX17" fmla="*/ 3438336 w 3438336"/>
              <a:gd name="connsiteY17" fmla="*/ 1217182 h 2278989"/>
              <a:gd name="connsiteX18" fmla="*/ 3438336 w 3438336"/>
              <a:gd name="connsiteY18" fmla="*/ 2005338 h 2278989"/>
              <a:gd name="connsiteX19" fmla="*/ 3438336 w 3438336"/>
              <a:gd name="connsiteY19" fmla="*/ 2213216 h 2278989"/>
              <a:gd name="connsiteX20" fmla="*/ 3372456 w 3438336"/>
              <a:gd name="connsiteY20" fmla="*/ 2278989 h 2278989"/>
              <a:gd name="connsiteX21" fmla="*/ 2628895 w 3438336"/>
              <a:gd name="connsiteY21" fmla="*/ 2278989 h 2278989"/>
              <a:gd name="connsiteX22" fmla="*/ 2374805 w 3438336"/>
              <a:gd name="connsiteY22" fmla="*/ 2278989 h 2278989"/>
              <a:gd name="connsiteX23" fmla="*/ 2220071 w 3438336"/>
              <a:gd name="connsiteY23" fmla="*/ 2278989 h 2278989"/>
              <a:gd name="connsiteX24" fmla="*/ 1631245 w 3438336"/>
              <a:gd name="connsiteY24" fmla="*/ 2278989 h 2278989"/>
              <a:gd name="connsiteX25" fmla="*/ 1222420 w 3438336"/>
              <a:gd name="connsiteY25" fmla="*/ 2278989 h 2278989"/>
              <a:gd name="connsiteX26" fmla="*/ 1156540 w 3438336"/>
              <a:gd name="connsiteY26" fmla="*/ 2213216 h 2278989"/>
              <a:gd name="connsiteX27" fmla="*/ 1156540 w 3438336"/>
              <a:gd name="connsiteY27" fmla="*/ 2019196 h 2278989"/>
              <a:gd name="connsiteX28" fmla="*/ 1156540 w 3438336"/>
              <a:gd name="connsiteY28" fmla="*/ 1217182 h 2278989"/>
              <a:gd name="connsiteX29" fmla="*/ 1156540 w 3438336"/>
              <a:gd name="connsiteY29" fmla="*/ 1061809 h 2278989"/>
              <a:gd name="connsiteX30" fmla="*/ 1156540 w 3438336"/>
              <a:gd name="connsiteY30" fmla="*/ 1023162 h 2278989"/>
              <a:gd name="connsiteX31" fmla="*/ 1156540 w 3438336"/>
              <a:gd name="connsiteY31" fmla="*/ 65776 h 227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38336" h="2278989">
                <a:moveTo>
                  <a:pt x="65882" y="1144154"/>
                </a:moveTo>
                <a:lnTo>
                  <a:pt x="1063530" y="1144154"/>
                </a:lnTo>
                <a:lnTo>
                  <a:pt x="1129411" y="1209930"/>
                </a:lnTo>
                <a:lnTo>
                  <a:pt x="1129411" y="2205964"/>
                </a:lnTo>
                <a:lnTo>
                  <a:pt x="1063531" y="2271737"/>
                </a:lnTo>
                <a:lnTo>
                  <a:pt x="65880" y="2271737"/>
                </a:lnTo>
                <a:lnTo>
                  <a:pt x="0" y="2205964"/>
                </a:lnTo>
                <a:lnTo>
                  <a:pt x="0" y="1209930"/>
                </a:lnTo>
                <a:close/>
                <a:moveTo>
                  <a:pt x="1222422" y="0"/>
                </a:moveTo>
                <a:lnTo>
                  <a:pt x="1686680" y="0"/>
                </a:lnTo>
                <a:lnTo>
                  <a:pt x="2220070" y="0"/>
                </a:lnTo>
                <a:lnTo>
                  <a:pt x="2374806" y="0"/>
                </a:lnTo>
                <a:lnTo>
                  <a:pt x="2684329" y="0"/>
                </a:lnTo>
                <a:lnTo>
                  <a:pt x="3372455" y="0"/>
                </a:lnTo>
                <a:lnTo>
                  <a:pt x="3438336" y="65776"/>
                </a:lnTo>
                <a:lnTo>
                  <a:pt x="3438336" y="1009304"/>
                </a:lnTo>
                <a:lnTo>
                  <a:pt x="3438336" y="1061809"/>
                </a:lnTo>
                <a:lnTo>
                  <a:pt x="3438336" y="1217182"/>
                </a:lnTo>
                <a:lnTo>
                  <a:pt x="3438336" y="2005338"/>
                </a:lnTo>
                <a:lnTo>
                  <a:pt x="3438336" y="2213216"/>
                </a:lnTo>
                <a:lnTo>
                  <a:pt x="3372456" y="2278989"/>
                </a:lnTo>
                <a:lnTo>
                  <a:pt x="2628895" y="2278989"/>
                </a:lnTo>
                <a:lnTo>
                  <a:pt x="2374805" y="2278989"/>
                </a:lnTo>
                <a:lnTo>
                  <a:pt x="2220071" y="2278989"/>
                </a:lnTo>
                <a:lnTo>
                  <a:pt x="1631245" y="2278989"/>
                </a:lnTo>
                <a:lnTo>
                  <a:pt x="1222420" y="2278989"/>
                </a:lnTo>
                <a:lnTo>
                  <a:pt x="1156540" y="2213216"/>
                </a:lnTo>
                <a:lnTo>
                  <a:pt x="1156540" y="2019196"/>
                </a:lnTo>
                <a:lnTo>
                  <a:pt x="1156540" y="1217182"/>
                </a:lnTo>
                <a:lnTo>
                  <a:pt x="1156540" y="1061809"/>
                </a:lnTo>
                <a:lnTo>
                  <a:pt x="1156540" y="1023162"/>
                </a:lnTo>
                <a:lnTo>
                  <a:pt x="1156540" y="657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D4074105-EBE3-4CE5-FB6B-561D7AFD4B70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8255683" y="4015306"/>
            <a:ext cx="3437094" cy="2285657"/>
          </a:xfrm>
          <a:custGeom>
            <a:avLst/>
            <a:gdLst>
              <a:gd name="connsiteX0" fmla="*/ 65881 w 3437094"/>
              <a:gd name="connsiteY0" fmla="*/ 1158074 h 2285657"/>
              <a:gd name="connsiteX1" fmla="*/ 1063530 w 3437094"/>
              <a:gd name="connsiteY1" fmla="*/ 1158074 h 2285657"/>
              <a:gd name="connsiteX2" fmla="*/ 1129411 w 3437094"/>
              <a:gd name="connsiteY2" fmla="*/ 1223850 h 2285657"/>
              <a:gd name="connsiteX3" fmla="*/ 1129411 w 3437094"/>
              <a:gd name="connsiteY3" fmla="*/ 2219884 h 2285657"/>
              <a:gd name="connsiteX4" fmla="*/ 1063531 w 3437094"/>
              <a:gd name="connsiteY4" fmla="*/ 2285657 h 2285657"/>
              <a:gd name="connsiteX5" fmla="*/ 65880 w 3437094"/>
              <a:gd name="connsiteY5" fmla="*/ 2285657 h 2285657"/>
              <a:gd name="connsiteX6" fmla="*/ 0 w 3437094"/>
              <a:gd name="connsiteY6" fmla="*/ 2219884 h 2285657"/>
              <a:gd name="connsiteX7" fmla="*/ 0 w 3437094"/>
              <a:gd name="connsiteY7" fmla="*/ 1223850 h 2285657"/>
              <a:gd name="connsiteX8" fmla="*/ 1221179 w 3437094"/>
              <a:gd name="connsiteY8" fmla="*/ 0 h 2285657"/>
              <a:gd name="connsiteX9" fmla="*/ 1685438 w 3437094"/>
              <a:gd name="connsiteY9" fmla="*/ 0 h 2285657"/>
              <a:gd name="connsiteX10" fmla="*/ 2218828 w 3437094"/>
              <a:gd name="connsiteY10" fmla="*/ 0 h 2285657"/>
              <a:gd name="connsiteX11" fmla="*/ 2373564 w 3437094"/>
              <a:gd name="connsiteY11" fmla="*/ 0 h 2285657"/>
              <a:gd name="connsiteX12" fmla="*/ 2683087 w 3437094"/>
              <a:gd name="connsiteY12" fmla="*/ 0 h 2285657"/>
              <a:gd name="connsiteX13" fmla="*/ 3371213 w 3437094"/>
              <a:gd name="connsiteY13" fmla="*/ 0 h 2285657"/>
              <a:gd name="connsiteX14" fmla="*/ 3437094 w 3437094"/>
              <a:gd name="connsiteY14" fmla="*/ 65776 h 2285657"/>
              <a:gd name="connsiteX15" fmla="*/ 3437094 w 3437094"/>
              <a:gd name="connsiteY15" fmla="*/ 1009304 h 2285657"/>
              <a:gd name="connsiteX16" fmla="*/ 3437094 w 3437094"/>
              <a:gd name="connsiteY16" fmla="*/ 1061810 h 2285657"/>
              <a:gd name="connsiteX17" fmla="*/ 3437094 w 3437094"/>
              <a:gd name="connsiteY17" fmla="*/ 1217182 h 2285657"/>
              <a:gd name="connsiteX18" fmla="*/ 3437094 w 3437094"/>
              <a:gd name="connsiteY18" fmla="*/ 2005338 h 2285657"/>
              <a:gd name="connsiteX19" fmla="*/ 3437094 w 3437094"/>
              <a:gd name="connsiteY19" fmla="*/ 2213216 h 2285657"/>
              <a:gd name="connsiteX20" fmla="*/ 3371214 w 3437094"/>
              <a:gd name="connsiteY20" fmla="*/ 2278989 h 2285657"/>
              <a:gd name="connsiteX21" fmla="*/ 2627654 w 3437094"/>
              <a:gd name="connsiteY21" fmla="*/ 2278989 h 2285657"/>
              <a:gd name="connsiteX22" fmla="*/ 2373563 w 3437094"/>
              <a:gd name="connsiteY22" fmla="*/ 2278989 h 2285657"/>
              <a:gd name="connsiteX23" fmla="*/ 2218829 w 3437094"/>
              <a:gd name="connsiteY23" fmla="*/ 2278989 h 2285657"/>
              <a:gd name="connsiteX24" fmla="*/ 1630003 w 3437094"/>
              <a:gd name="connsiteY24" fmla="*/ 2278989 h 2285657"/>
              <a:gd name="connsiteX25" fmla="*/ 1221178 w 3437094"/>
              <a:gd name="connsiteY25" fmla="*/ 2278989 h 2285657"/>
              <a:gd name="connsiteX26" fmla="*/ 1155298 w 3437094"/>
              <a:gd name="connsiteY26" fmla="*/ 2213216 h 2285657"/>
              <a:gd name="connsiteX27" fmla="*/ 1155298 w 3437094"/>
              <a:gd name="connsiteY27" fmla="*/ 2019196 h 2285657"/>
              <a:gd name="connsiteX28" fmla="*/ 1155298 w 3437094"/>
              <a:gd name="connsiteY28" fmla="*/ 1217182 h 2285657"/>
              <a:gd name="connsiteX29" fmla="*/ 1155298 w 3437094"/>
              <a:gd name="connsiteY29" fmla="*/ 1061810 h 2285657"/>
              <a:gd name="connsiteX30" fmla="*/ 1155298 w 3437094"/>
              <a:gd name="connsiteY30" fmla="*/ 1023163 h 2285657"/>
              <a:gd name="connsiteX31" fmla="*/ 1155298 w 3437094"/>
              <a:gd name="connsiteY31" fmla="*/ 65776 h 2285657"/>
              <a:gd name="connsiteX32" fmla="*/ 65881 w 3437094"/>
              <a:gd name="connsiteY32" fmla="*/ 0 h 2285657"/>
              <a:gd name="connsiteX33" fmla="*/ 1063530 w 3437094"/>
              <a:gd name="connsiteY33" fmla="*/ 0 h 2285657"/>
              <a:gd name="connsiteX34" fmla="*/ 1129411 w 3437094"/>
              <a:gd name="connsiteY34" fmla="*/ 65776 h 2285657"/>
              <a:gd name="connsiteX35" fmla="*/ 1129411 w 3437094"/>
              <a:gd name="connsiteY35" fmla="*/ 1061810 h 2285657"/>
              <a:gd name="connsiteX36" fmla="*/ 1063531 w 3437094"/>
              <a:gd name="connsiteY36" fmla="*/ 1127583 h 2285657"/>
              <a:gd name="connsiteX37" fmla="*/ 65880 w 3437094"/>
              <a:gd name="connsiteY37" fmla="*/ 1127583 h 2285657"/>
              <a:gd name="connsiteX38" fmla="*/ 0 w 3437094"/>
              <a:gd name="connsiteY38" fmla="*/ 1061810 h 2285657"/>
              <a:gd name="connsiteX39" fmla="*/ 0 w 3437094"/>
              <a:gd name="connsiteY39" fmla="*/ 65776 h 228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437094" h="2285657">
                <a:moveTo>
                  <a:pt x="65881" y="1158074"/>
                </a:moveTo>
                <a:lnTo>
                  <a:pt x="1063530" y="1158074"/>
                </a:lnTo>
                <a:lnTo>
                  <a:pt x="1129411" y="1223850"/>
                </a:lnTo>
                <a:lnTo>
                  <a:pt x="1129411" y="2219884"/>
                </a:lnTo>
                <a:lnTo>
                  <a:pt x="1063531" y="2285657"/>
                </a:lnTo>
                <a:lnTo>
                  <a:pt x="65880" y="2285657"/>
                </a:lnTo>
                <a:lnTo>
                  <a:pt x="0" y="2219884"/>
                </a:lnTo>
                <a:lnTo>
                  <a:pt x="0" y="1223850"/>
                </a:lnTo>
                <a:close/>
                <a:moveTo>
                  <a:pt x="1221179" y="0"/>
                </a:moveTo>
                <a:lnTo>
                  <a:pt x="1685438" y="0"/>
                </a:lnTo>
                <a:lnTo>
                  <a:pt x="2218828" y="0"/>
                </a:lnTo>
                <a:lnTo>
                  <a:pt x="2373564" y="0"/>
                </a:lnTo>
                <a:lnTo>
                  <a:pt x="2683087" y="0"/>
                </a:lnTo>
                <a:lnTo>
                  <a:pt x="3371213" y="0"/>
                </a:lnTo>
                <a:lnTo>
                  <a:pt x="3437094" y="65776"/>
                </a:lnTo>
                <a:lnTo>
                  <a:pt x="3437094" y="1009304"/>
                </a:lnTo>
                <a:lnTo>
                  <a:pt x="3437094" y="1061810"/>
                </a:lnTo>
                <a:lnTo>
                  <a:pt x="3437094" y="1217182"/>
                </a:lnTo>
                <a:lnTo>
                  <a:pt x="3437094" y="2005338"/>
                </a:lnTo>
                <a:lnTo>
                  <a:pt x="3437094" y="2213216"/>
                </a:lnTo>
                <a:lnTo>
                  <a:pt x="3371214" y="2278989"/>
                </a:lnTo>
                <a:lnTo>
                  <a:pt x="2627654" y="2278989"/>
                </a:lnTo>
                <a:lnTo>
                  <a:pt x="2373563" y="2278989"/>
                </a:lnTo>
                <a:lnTo>
                  <a:pt x="2218829" y="2278989"/>
                </a:lnTo>
                <a:lnTo>
                  <a:pt x="1630003" y="2278989"/>
                </a:lnTo>
                <a:lnTo>
                  <a:pt x="1221178" y="2278989"/>
                </a:lnTo>
                <a:lnTo>
                  <a:pt x="1155298" y="2213216"/>
                </a:lnTo>
                <a:lnTo>
                  <a:pt x="1155298" y="2019196"/>
                </a:lnTo>
                <a:lnTo>
                  <a:pt x="1155298" y="1217182"/>
                </a:lnTo>
                <a:lnTo>
                  <a:pt x="1155298" y="1061810"/>
                </a:lnTo>
                <a:lnTo>
                  <a:pt x="1155298" y="1023163"/>
                </a:lnTo>
                <a:lnTo>
                  <a:pt x="1155298" y="65776"/>
                </a:lnTo>
                <a:close/>
                <a:moveTo>
                  <a:pt x="65881" y="0"/>
                </a:moveTo>
                <a:lnTo>
                  <a:pt x="1063530" y="0"/>
                </a:lnTo>
                <a:lnTo>
                  <a:pt x="1129411" y="65776"/>
                </a:lnTo>
                <a:lnTo>
                  <a:pt x="1129411" y="1061810"/>
                </a:lnTo>
                <a:lnTo>
                  <a:pt x="1063531" y="1127583"/>
                </a:lnTo>
                <a:lnTo>
                  <a:pt x="65880" y="1127583"/>
                </a:lnTo>
                <a:lnTo>
                  <a:pt x="0" y="1061810"/>
                </a:lnTo>
                <a:lnTo>
                  <a:pt x="0" y="657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F12CF59F-B4EF-3CA4-D31E-522369FB5B1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47545" y="1711102"/>
            <a:ext cx="1126800" cy="1126800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96246E-E1E0-4088-BC6C-8E9722804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509" y="328750"/>
            <a:ext cx="31877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53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ER imag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3F87F36-AB13-3FC3-9D29-1E48D8A4815E}"/>
              </a:ext>
            </a:extLst>
          </p:cNvPr>
          <p:cNvGrpSpPr/>
          <p:nvPr userDrawn="1"/>
        </p:nvGrpSpPr>
        <p:grpSpPr>
          <a:xfrm>
            <a:off x="5939798" y="549218"/>
            <a:ext cx="5760537" cy="4597680"/>
            <a:chOff x="2772299" y="-557577"/>
            <a:chExt cx="8565021" cy="6836033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87EBAE1-94C3-05C3-8B7E-41C1AC8CEEDF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7938666" y="2880852"/>
              <a:ext cx="1674000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BBA1AF04-7029-44FD-321B-C08C348965A9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2772299" y="4610226"/>
              <a:ext cx="1674001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2875BE11-AFA2-544C-A4D6-FFA918572996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9663319" y="-557577"/>
              <a:ext cx="1674001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AF1915-EB63-FA41-8063-7B7273C96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272975"/>
            <a:ext cx="4940482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26895-3524-5C46-A304-6CF535BC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623" y="3746032"/>
            <a:ext cx="4940483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D259695-B386-C844-A97C-3162AB11F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509" y="328750"/>
            <a:ext cx="3187700" cy="7493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A11EE9-C73F-7F44-9154-EBD7E7AF6E1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07331" y="316067"/>
            <a:ext cx="1558834" cy="39041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0000"/>
                </a:solidFill>
                <a:latin typeface="Museo Sans 500" panose="02000000000000000000" pitchFamily="50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CLASSIFICATION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05CAE5B-B52B-C540-9440-B79B5785382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623" y="4580789"/>
            <a:ext cx="5473810" cy="7793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 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11742A1-7D26-2A0B-7EED-FDC67E2A4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47547" y="4015306"/>
            <a:ext cx="1120866" cy="1121994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82C5F49-0CB8-18CE-0AB8-7AB63EC2D8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67754" y="546673"/>
            <a:ext cx="1120866" cy="1121994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74CEFF3-F235-9886-AC06-515FF4373008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5947546" y="541084"/>
            <a:ext cx="5749618" cy="5759879"/>
          </a:xfrm>
          <a:custGeom>
            <a:avLst/>
            <a:gdLst>
              <a:gd name="connsiteX0" fmla="*/ 4685038 w 5749618"/>
              <a:gd name="connsiteY0" fmla="*/ 4632296 h 5759879"/>
              <a:gd name="connsiteX1" fmla="*/ 5682687 w 5749618"/>
              <a:gd name="connsiteY1" fmla="*/ 4632296 h 5759879"/>
              <a:gd name="connsiteX2" fmla="*/ 5748568 w 5749618"/>
              <a:gd name="connsiteY2" fmla="*/ 4698072 h 5759879"/>
              <a:gd name="connsiteX3" fmla="*/ 5748568 w 5749618"/>
              <a:gd name="connsiteY3" fmla="*/ 5694106 h 5759879"/>
              <a:gd name="connsiteX4" fmla="*/ 5682688 w 5749618"/>
              <a:gd name="connsiteY4" fmla="*/ 5759879 h 5759879"/>
              <a:gd name="connsiteX5" fmla="*/ 4685037 w 5749618"/>
              <a:gd name="connsiteY5" fmla="*/ 5759879 h 5759879"/>
              <a:gd name="connsiteX6" fmla="*/ 4619157 w 5749618"/>
              <a:gd name="connsiteY6" fmla="*/ 5694106 h 5759879"/>
              <a:gd name="connsiteX7" fmla="*/ 4619157 w 5749618"/>
              <a:gd name="connsiteY7" fmla="*/ 4698072 h 5759879"/>
              <a:gd name="connsiteX8" fmla="*/ 3529316 w 5749618"/>
              <a:gd name="connsiteY8" fmla="*/ 4632296 h 5759879"/>
              <a:gd name="connsiteX9" fmla="*/ 4526965 w 5749618"/>
              <a:gd name="connsiteY9" fmla="*/ 4632296 h 5759879"/>
              <a:gd name="connsiteX10" fmla="*/ 4592846 w 5749618"/>
              <a:gd name="connsiteY10" fmla="*/ 4698072 h 5759879"/>
              <a:gd name="connsiteX11" fmla="*/ 4592846 w 5749618"/>
              <a:gd name="connsiteY11" fmla="*/ 5694106 h 5759879"/>
              <a:gd name="connsiteX12" fmla="*/ 4526966 w 5749618"/>
              <a:gd name="connsiteY12" fmla="*/ 5759879 h 5759879"/>
              <a:gd name="connsiteX13" fmla="*/ 3529315 w 5749618"/>
              <a:gd name="connsiteY13" fmla="*/ 5759879 h 5759879"/>
              <a:gd name="connsiteX14" fmla="*/ 3463435 w 5749618"/>
              <a:gd name="connsiteY14" fmla="*/ 5694106 h 5759879"/>
              <a:gd name="connsiteX15" fmla="*/ 3463435 w 5749618"/>
              <a:gd name="connsiteY15" fmla="*/ 4698072 h 5759879"/>
              <a:gd name="connsiteX16" fmla="*/ 2374019 w 5749618"/>
              <a:gd name="connsiteY16" fmla="*/ 4632296 h 5759879"/>
              <a:gd name="connsiteX17" fmla="*/ 3371667 w 5749618"/>
              <a:gd name="connsiteY17" fmla="*/ 4632296 h 5759879"/>
              <a:gd name="connsiteX18" fmla="*/ 3437548 w 5749618"/>
              <a:gd name="connsiteY18" fmla="*/ 4698072 h 5759879"/>
              <a:gd name="connsiteX19" fmla="*/ 3437548 w 5749618"/>
              <a:gd name="connsiteY19" fmla="*/ 5694106 h 5759879"/>
              <a:gd name="connsiteX20" fmla="*/ 3371668 w 5749618"/>
              <a:gd name="connsiteY20" fmla="*/ 5759879 h 5759879"/>
              <a:gd name="connsiteX21" fmla="*/ 2374017 w 5749618"/>
              <a:gd name="connsiteY21" fmla="*/ 5759879 h 5759879"/>
              <a:gd name="connsiteX22" fmla="*/ 2308137 w 5749618"/>
              <a:gd name="connsiteY22" fmla="*/ 5694106 h 5759879"/>
              <a:gd name="connsiteX23" fmla="*/ 2308137 w 5749618"/>
              <a:gd name="connsiteY23" fmla="*/ 4698072 h 5759879"/>
              <a:gd name="connsiteX24" fmla="*/ 3529316 w 5749618"/>
              <a:gd name="connsiteY24" fmla="*/ 3474222 h 5759879"/>
              <a:gd name="connsiteX25" fmla="*/ 3909144 w 5749618"/>
              <a:gd name="connsiteY25" fmla="*/ 3474222 h 5759879"/>
              <a:gd name="connsiteX26" fmla="*/ 4526965 w 5749618"/>
              <a:gd name="connsiteY26" fmla="*/ 3474222 h 5759879"/>
              <a:gd name="connsiteX27" fmla="*/ 4685038 w 5749618"/>
              <a:gd name="connsiteY27" fmla="*/ 3474222 h 5759879"/>
              <a:gd name="connsiteX28" fmla="*/ 4906793 w 5749618"/>
              <a:gd name="connsiteY28" fmla="*/ 3474222 h 5759879"/>
              <a:gd name="connsiteX29" fmla="*/ 5682687 w 5749618"/>
              <a:gd name="connsiteY29" fmla="*/ 3474222 h 5759879"/>
              <a:gd name="connsiteX30" fmla="*/ 5748568 w 5749618"/>
              <a:gd name="connsiteY30" fmla="*/ 3539998 h 5759879"/>
              <a:gd name="connsiteX31" fmla="*/ 5748568 w 5749618"/>
              <a:gd name="connsiteY31" fmla="*/ 4536032 h 5759879"/>
              <a:gd name="connsiteX32" fmla="*/ 5682688 w 5749618"/>
              <a:gd name="connsiteY32" fmla="*/ 4601805 h 5759879"/>
              <a:gd name="connsiteX33" fmla="*/ 4906794 w 5749618"/>
              <a:gd name="connsiteY33" fmla="*/ 4601805 h 5759879"/>
              <a:gd name="connsiteX34" fmla="*/ 4685037 w 5749618"/>
              <a:gd name="connsiteY34" fmla="*/ 4601805 h 5759879"/>
              <a:gd name="connsiteX35" fmla="*/ 4526966 w 5749618"/>
              <a:gd name="connsiteY35" fmla="*/ 4601805 h 5759879"/>
              <a:gd name="connsiteX36" fmla="*/ 3909143 w 5749618"/>
              <a:gd name="connsiteY36" fmla="*/ 4601805 h 5759879"/>
              <a:gd name="connsiteX37" fmla="*/ 3529315 w 5749618"/>
              <a:gd name="connsiteY37" fmla="*/ 4601805 h 5759879"/>
              <a:gd name="connsiteX38" fmla="*/ 3463435 w 5749618"/>
              <a:gd name="connsiteY38" fmla="*/ 4536032 h 5759879"/>
              <a:gd name="connsiteX39" fmla="*/ 3463435 w 5749618"/>
              <a:gd name="connsiteY39" fmla="*/ 3539998 h 5759879"/>
              <a:gd name="connsiteX40" fmla="*/ 2374019 w 5749618"/>
              <a:gd name="connsiteY40" fmla="*/ 3474222 h 5759879"/>
              <a:gd name="connsiteX41" fmla="*/ 3371667 w 5749618"/>
              <a:gd name="connsiteY41" fmla="*/ 3474222 h 5759879"/>
              <a:gd name="connsiteX42" fmla="*/ 3437548 w 5749618"/>
              <a:gd name="connsiteY42" fmla="*/ 3539998 h 5759879"/>
              <a:gd name="connsiteX43" fmla="*/ 3437548 w 5749618"/>
              <a:gd name="connsiteY43" fmla="*/ 4536032 h 5759879"/>
              <a:gd name="connsiteX44" fmla="*/ 3371668 w 5749618"/>
              <a:gd name="connsiteY44" fmla="*/ 4601805 h 5759879"/>
              <a:gd name="connsiteX45" fmla="*/ 2374017 w 5749618"/>
              <a:gd name="connsiteY45" fmla="*/ 4601805 h 5759879"/>
              <a:gd name="connsiteX46" fmla="*/ 2308137 w 5749618"/>
              <a:gd name="connsiteY46" fmla="*/ 4536032 h 5759879"/>
              <a:gd name="connsiteX47" fmla="*/ 2308137 w 5749618"/>
              <a:gd name="connsiteY47" fmla="*/ 3539998 h 5759879"/>
              <a:gd name="connsiteX48" fmla="*/ 1218508 w 5749618"/>
              <a:gd name="connsiteY48" fmla="*/ 3474222 h 5759879"/>
              <a:gd name="connsiteX49" fmla="*/ 2216157 w 5749618"/>
              <a:gd name="connsiteY49" fmla="*/ 3474222 h 5759879"/>
              <a:gd name="connsiteX50" fmla="*/ 2282038 w 5749618"/>
              <a:gd name="connsiteY50" fmla="*/ 3539998 h 5759879"/>
              <a:gd name="connsiteX51" fmla="*/ 2282038 w 5749618"/>
              <a:gd name="connsiteY51" fmla="*/ 4536032 h 5759879"/>
              <a:gd name="connsiteX52" fmla="*/ 2216158 w 5749618"/>
              <a:gd name="connsiteY52" fmla="*/ 4601805 h 5759879"/>
              <a:gd name="connsiteX53" fmla="*/ 1218507 w 5749618"/>
              <a:gd name="connsiteY53" fmla="*/ 4601805 h 5759879"/>
              <a:gd name="connsiteX54" fmla="*/ 1152627 w 5749618"/>
              <a:gd name="connsiteY54" fmla="*/ 4536032 h 5759879"/>
              <a:gd name="connsiteX55" fmla="*/ 1152627 w 5749618"/>
              <a:gd name="connsiteY55" fmla="*/ 3539998 h 5759879"/>
              <a:gd name="connsiteX56" fmla="*/ 65881 w 5749618"/>
              <a:gd name="connsiteY56" fmla="*/ 2314172 h 5759879"/>
              <a:gd name="connsiteX57" fmla="*/ 1063530 w 5749618"/>
              <a:gd name="connsiteY57" fmla="*/ 2314172 h 5759879"/>
              <a:gd name="connsiteX58" fmla="*/ 1129411 w 5749618"/>
              <a:gd name="connsiteY58" fmla="*/ 2379948 h 5759879"/>
              <a:gd name="connsiteX59" fmla="*/ 1129411 w 5749618"/>
              <a:gd name="connsiteY59" fmla="*/ 3375982 h 5759879"/>
              <a:gd name="connsiteX60" fmla="*/ 1063531 w 5749618"/>
              <a:gd name="connsiteY60" fmla="*/ 3441755 h 5759879"/>
              <a:gd name="connsiteX61" fmla="*/ 65880 w 5749618"/>
              <a:gd name="connsiteY61" fmla="*/ 3441755 h 5759879"/>
              <a:gd name="connsiteX62" fmla="*/ 0 w 5749618"/>
              <a:gd name="connsiteY62" fmla="*/ 3375982 h 5759879"/>
              <a:gd name="connsiteX63" fmla="*/ 0 w 5749618"/>
              <a:gd name="connsiteY63" fmla="*/ 2379948 h 5759879"/>
              <a:gd name="connsiteX64" fmla="*/ 1222421 w 5749618"/>
              <a:gd name="connsiteY64" fmla="*/ 1170018 h 5759879"/>
              <a:gd name="connsiteX65" fmla="*/ 1686680 w 5749618"/>
              <a:gd name="connsiteY65" fmla="*/ 1170018 h 5759879"/>
              <a:gd name="connsiteX66" fmla="*/ 2220070 w 5749618"/>
              <a:gd name="connsiteY66" fmla="*/ 1170018 h 5759879"/>
              <a:gd name="connsiteX67" fmla="*/ 2374806 w 5749618"/>
              <a:gd name="connsiteY67" fmla="*/ 1170018 h 5759879"/>
              <a:gd name="connsiteX68" fmla="*/ 2684329 w 5749618"/>
              <a:gd name="connsiteY68" fmla="*/ 1170018 h 5759879"/>
              <a:gd name="connsiteX69" fmla="*/ 3372455 w 5749618"/>
              <a:gd name="connsiteY69" fmla="*/ 1170018 h 5759879"/>
              <a:gd name="connsiteX70" fmla="*/ 3438336 w 5749618"/>
              <a:gd name="connsiteY70" fmla="*/ 1235794 h 5759879"/>
              <a:gd name="connsiteX71" fmla="*/ 3438336 w 5749618"/>
              <a:gd name="connsiteY71" fmla="*/ 2179322 h 5759879"/>
              <a:gd name="connsiteX72" fmla="*/ 3438336 w 5749618"/>
              <a:gd name="connsiteY72" fmla="*/ 2231828 h 5759879"/>
              <a:gd name="connsiteX73" fmla="*/ 3438336 w 5749618"/>
              <a:gd name="connsiteY73" fmla="*/ 2387200 h 5759879"/>
              <a:gd name="connsiteX74" fmla="*/ 3438336 w 5749618"/>
              <a:gd name="connsiteY74" fmla="*/ 3175356 h 5759879"/>
              <a:gd name="connsiteX75" fmla="*/ 3438336 w 5749618"/>
              <a:gd name="connsiteY75" fmla="*/ 3383234 h 5759879"/>
              <a:gd name="connsiteX76" fmla="*/ 3372456 w 5749618"/>
              <a:gd name="connsiteY76" fmla="*/ 3449007 h 5759879"/>
              <a:gd name="connsiteX77" fmla="*/ 2628895 w 5749618"/>
              <a:gd name="connsiteY77" fmla="*/ 3449007 h 5759879"/>
              <a:gd name="connsiteX78" fmla="*/ 2374805 w 5749618"/>
              <a:gd name="connsiteY78" fmla="*/ 3449007 h 5759879"/>
              <a:gd name="connsiteX79" fmla="*/ 2220071 w 5749618"/>
              <a:gd name="connsiteY79" fmla="*/ 3449007 h 5759879"/>
              <a:gd name="connsiteX80" fmla="*/ 1631245 w 5749618"/>
              <a:gd name="connsiteY80" fmla="*/ 3449007 h 5759879"/>
              <a:gd name="connsiteX81" fmla="*/ 1222420 w 5749618"/>
              <a:gd name="connsiteY81" fmla="*/ 3449007 h 5759879"/>
              <a:gd name="connsiteX82" fmla="*/ 1156540 w 5749618"/>
              <a:gd name="connsiteY82" fmla="*/ 3383234 h 5759879"/>
              <a:gd name="connsiteX83" fmla="*/ 1156540 w 5749618"/>
              <a:gd name="connsiteY83" fmla="*/ 3189214 h 5759879"/>
              <a:gd name="connsiteX84" fmla="*/ 1156540 w 5749618"/>
              <a:gd name="connsiteY84" fmla="*/ 2387200 h 5759879"/>
              <a:gd name="connsiteX85" fmla="*/ 1156540 w 5749618"/>
              <a:gd name="connsiteY85" fmla="*/ 2231828 h 5759879"/>
              <a:gd name="connsiteX86" fmla="*/ 1156540 w 5749618"/>
              <a:gd name="connsiteY86" fmla="*/ 2193181 h 5759879"/>
              <a:gd name="connsiteX87" fmla="*/ 1156540 w 5749618"/>
              <a:gd name="connsiteY87" fmla="*/ 1235794 h 5759879"/>
              <a:gd name="connsiteX88" fmla="*/ 65881 w 5749618"/>
              <a:gd name="connsiteY88" fmla="*/ 1170018 h 5759879"/>
              <a:gd name="connsiteX89" fmla="*/ 1063530 w 5749618"/>
              <a:gd name="connsiteY89" fmla="*/ 1170018 h 5759879"/>
              <a:gd name="connsiteX90" fmla="*/ 1129411 w 5749618"/>
              <a:gd name="connsiteY90" fmla="*/ 1235794 h 5759879"/>
              <a:gd name="connsiteX91" fmla="*/ 1129411 w 5749618"/>
              <a:gd name="connsiteY91" fmla="*/ 2231828 h 5759879"/>
              <a:gd name="connsiteX92" fmla="*/ 1063531 w 5749618"/>
              <a:gd name="connsiteY92" fmla="*/ 2297601 h 5759879"/>
              <a:gd name="connsiteX93" fmla="*/ 65880 w 5749618"/>
              <a:gd name="connsiteY93" fmla="*/ 2297601 h 5759879"/>
              <a:gd name="connsiteX94" fmla="*/ 0 w 5749618"/>
              <a:gd name="connsiteY94" fmla="*/ 2231828 h 5759879"/>
              <a:gd name="connsiteX95" fmla="*/ 0 w 5749618"/>
              <a:gd name="connsiteY95" fmla="*/ 1235794 h 5759879"/>
              <a:gd name="connsiteX96" fmla="*/ 4686088 w 5749618"/>
              <a:gd name="connsiteY96" fmla="*/ 1159134 h 5759879"/>
              <a:gd name="connsiteX97" fmla="*/ 5683737 w 5749618"/>
              <a:gd name="connsiteY97" fmla="*/ 1159134 h 5759879"/>
              <a:gd name="connsiteX98" fmla="*/ 5749618 w 5749618"/>
              <a:gd name="connsiteY98" fmla="*/ 1224910 h 5759879"/>
              <a:gd name="connsiteX99" fmla="*/ 5749618 w 5749618"/>
              <a:gd name="connsiteY99" fmla="*/ 2220944 h 5759879"/>
              <a:gd name="connsiteX100" fmla="*/ 5683738 w 5749618"/>
              <a:gd name="connsiteY100" fmla="*/ 2286717 h 5759879"/>
              <a:gd name="connsiteX101" fmla="*/ 4686087 w 5749618"/>
              <a:gd name="connsiteY101" fmla="*/ 2286717 h 5759879"/>
              <a:gd name="connsiteX102" fmla="*/ 4620207 w 5749618"/>
              <a:gd name="connsiteY102" fmla="*/ 2220944 h 5759879"/>
              <a:gd name="connsiteX103" fmla="*/ 4620207 w 5749618"/>
              <a:gd name="connsiteY103" fmla="*/ 1224910 h 5759879"/>
              <a:gd name="connsiteX104" fmla="*/ 3529316 w 5749618"/>
              <a:gd name="connsiteY104" fmla="*/ 0 h 5759879"/>
              <a:gd name="connsiteX105" fmla="*/ 4526965 w 5749618"/>
              <a:gd name="connsiteY105" fmla="*/ 0 h 5759879"/>
              <a:gd name="connsiteX106" fmla="*/ 4592846 w 5749618"/>
              <a:gd name="connsiteY106" fmla="*/ 65776 h 5759879"/>
              <a:gd name="connsiteX107" fmla="*/ 4592846 w 5749618"/>
              <a:gd name="connsiteY107" fmla="*/ 515942 h 5759879"/>
              <a:gd name="connsiteX108" fmla="*/ 4592846 w 5749618"/>
              <a:gd name="connsiteY108" fmla="*/ 1061810 h 5759879"/>
              <a:gd name="connsiteX109" fmla="*/ 4592846 w 5749618"/>
              <a:gd name="connsiteY109" fmla="*/ 1223850 h 5759879"/>
              <a:gd name="connsiteX110" fmla="*/ 4592846 w 5749618"/>
              <a:gd name="connsiteY110" fmla="*/ 1511976 h 5759879"/>
              <a:gd name="connsiteX111" fmla="*/ 4592846 w 5749618"/>
              <a:gd name="connsiteY111" fmla="*/ 2219884 h 5759879"/>
              <a:gd name="connsiteX112" fmla="*/ 4526966 w 5749618"/>
              <a:gd name="connsiteY112" fmla="*/ 2285657 h 5759879"/>
              <a:gd name="connsiteX113" fmla="*/ 3529315 w 5749618"/>
              <a:gd name="connsiteY113" fmla="*/ 2285657 h 5759879"/>
              <a:gd name="connsiteX114" fmla="*/ 3463435 w 5749618"/>
              <a:gd name="connsiteY114" fmla="*/ 2219884 h 5759879"/>
              <a:gd name="connsiteX115" fmla="*/ 3463435 w 5749618"/>
              <a:gd name="connsiteY115" fmla="*/ 1511976 h 5759879"/>
              <a:gd name="connsiteX116" fmla="*/ 3463435 w 5749618"/>
              <a:gd name="connsiteY116" fmla="*/ 1223850 h 5759879"/>
              <a:gd name="connsiteX117" fmla="*/ 3463435 w 5749618"/>
              <a:gd name="connsiteY117" fmla="*/ 1061810 h 5759879"/>
              <a:gd name="connsiteX118" fmla="*/ 3463435 w 5749618"/>
              <a:gd name="connsiteY118" fmla="*/ 515942 h 5759879"/>
              <a:gd name="connsiteX119" fmla="*/ 3463435 w 5749618"/>
              <a:gd name="connsiteY119" fmla="*/ 65776 h 57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5749618" h="5759879">
                <a:moveTo>
                  <a:pt x="4685038" y="4632296"/>
                </a:moveTo>
                <a:lnTo>
                  <a:pt x="5682687" y="4632296"/>
                </a:lnTo>
                <a:lnTo>
                  <a:pt x="5748568" y="4698072"/>
                </a:lnTo>
                <a:lnTo>
                  <a:pt x="5748568" y="5694106"/>
                </a:lnTo>
                <a:lnTo>
                  <a:pt x="5682688" y="5759879"/>
                </a:lnTo>
                <a:lnTo>
                  <a:pt x="4685037" y="5759879"/>
                </a:lnTo>
                <a:lnTo>
                  <a:pt x="4619157" y="5694106"/>
                </a:lnTo>
                <a:lnTo>
                  <a:pt x="4619157" y="4698072"/>
                </a:lnTo>
                <a:close/>
                <a:moveTo>
                  <a:pt x="3529316" y="4632296"/>
                </a:moveTo>
                <a:lnTo>
                  <a:pt x="4526965" y="4632296"/>
                </a:lnTo>
                <a:lnTo>
                  <a:pt x="4592846" y="4698072"/>
                </a:lnTo>
                <a:lnTo>
                  <a:pt x="4592846" y="5694106"/>
                </a:lnTo>
                <a:lnTo>
                  <a:pt x="4526966" y="5759879"/>
                </a:lnTo>
                <a:lnTo>
                  <a:pt x="3529315" y="5759879"/>
                </a:lnTo>
                <a:lnTo>
                  <a:pt x="3463435" y="5694106"/>
                </a:lnTo>
                <a:lnTo>
                  <a:pt x="3463435" y="4698072"/>
                </a:lnTo>
                <a:close/>
                <a:moveTo>
                  <a:pt x="2374019" y="4632296"/>
                </a:moveTo>
                <a:lnTo>
                  <a:pt x="3371667" y="4632296"/>
                </a:lnTo>
                <a:lnTo>
                  <a:pt x="3437548" y="4698072"/>
                </a:lnTo>
                <a:lnTo>
                  <a:pt x="3437548" y="5694106"/>
                </a:lnTo>
                <a:lnTo>
                  <a:pt x="3371668" y="5759879"/>
                </a:lnTo>
                <a:lnTo>
                  <a:pt x="2374017" y="5759879"/>
                </a:lnTo>
                <a:lnTo>
                  <a:pt x="2308137" y="5694106"/>
                </a:lnTo>
                <a:lnTo>
                  <a:pt x="2308137" y="4698072"/>
                </a:lnTo>
                <a:close/>
                <a:moveTo>
                  <a:pt x="3529316" y="3474222"/>
                </a:moveTo>
                <a:lnTo>
                  <a:pt x="3909144" y="3474222"/>
                </a:lnTo>
                <a:lnTo>
                  <a:pt x="4526965" y="3474222"/>
                </a:lnTo>
                <a:lnTo>
                  <a:pt x="4685038" y="3474222"/>
                </a:lnTo>
                <a:lnTo>
                  <a:pt x="4906793" y="3474222"/>
                </a:lnTo>
                <a:lnTo>
                  <a:pt x="5682687" y="3474222"/>
                </a:lnTo>
                <a:lnTo>
                  <a:pt x="5748568" y="3539998"/>
                </a:lnTo>
                <a:lnTo>
                  <a:pt x="5748568" y="4536032"/>
                </a:lnTo>
                <a:lnTo>
                  <a:pt x="5682688" y="4601805"/>
                </a:lnTo>
                <a:lnTo>
                  <a:pt x="4906794" y="4601805"/>
                </a:lnTo>
                <a:lnTo>
                  <a:pt x="4685037" y="4601805"/>
                </a:lnTo>
                <a:lnTo>
                  <a:pt x="4526966" y="4601805"/>
                </a:lnTo>
                <a:lnTo>
                  <a:pt x="3909143" y="4601805"/>
                </a:lnTo>
                <a:lnTo>
                  <a:pt x="3529315" y="4601805"/>
                </a:lnTo>
                <a:lnTo>
                  <a:pt x="3463435" y="4536032"/>
                </a:lnTo>
                <a:lnTo>
                  <a:pt x="3463435" y="3539998"/>
                </a:lnTo>
                <a:close/>
                <a:moveTo>
                  <a:pt x="2374019" y="3474222"/>
                </a:moveTo>
                <a:lnTo>
                  <a:pt x="3371667" y="3474222"/>
                </a:lnTo>
                <a:lnTo>
                  <a:pt x="3437548" y="3539998"/>
                </a:lnTo>
                <a:lnTo>
                  <a:pt x="3437548" y="4536032"/>
                </a:lnTo>
                <a:lnTo>
                  <a:pt x="3371668" y="4601805"/>
                </a:lnTo>
                <a:lnTo>
                  <a:pt x="2374017" y="4601805"/>
                </a:lnTo>
                <a:lnTo>
                  <a:pt x="2308137" y="4536032"/>
                </a:lnTo>
                <a:lnTo>
                  <a:pt x="2308137" y="3539998"/>
                </a:lnTo>
                <a:close/>
                <a:moveTo>
                  <a:pt x="1218508" y="3474222"/>
                </a:moveTo>
                <a:lnTo>
                  <a:pt x="2216157" y="3474222"/>
                </a:lnTo>
                <a:lnTo>
                  <a:pt x="2282038" y="3539998"/>
                </a:lnTo>
                <a:lnTo>
                  <a:pt x="2282038" y="4536032"/>
                </a:lnTo>
                <a:lnTo>
                  <a:pt x="2216158" y="4601805"/>
                </a:lnTo>
                <a:lnTo>
                  <a:pt x="1218507" y="4601805"/>
                </a:lnTo>
                <a:lnTo>
                  <a:pt x="1152627" y="4536032"/>
                </a:lnTo>
                <a:lnTo>
                  <a:pt x="1152627" y="3539998"/>
                </a:lnTo>
                <a:close/>
                <a:moveTo>
                  <a:pt x="65881" y="2314172"/>
                </a:moveTo>
                <a:lnTo>
                  <a:pt x="1063530" y="2314172"/>
                </a:lnTo>
                <a:lnTo>
                  <a:pt x="1129411" y="2379948"/>
                </a:lnTo>
                <a:lnTo>
                  <a:pt x="1129411" y="3375982"/>
                </a:lnTo>
                <a:lnTo>
                  <a:pt x="1063531" y="3441755"/>
                </a:lnTo>
                <a:lnTo>
                  <a:pt x="65880" y="3441755"/>
                </a:lnTo>
                <a:lnTo>
                  <a:pt x="0" y="3375982"/>
                </a:lnTo>
                <a:lnTo>
                  <a:pt x="0" y="2379948"/>
                </a:lnTo>
                <a:close/>
                <a:moveTo>
                  <a:pt x="1222421" y="1170018"/>
                </a:moveTo>
                <a:lnTo>
                  <a:pt x="1686680" y="1170018"/>
                </a:lnTo>
                <a:lnTo>
                  <a:pt x="2220070" y="1170018"/>
                </a:lnTo>
                <a:lnTo>
                  <a:pt x="2374806" y="1170018"/>
                </a:lnTo>
                <a:lnTo>
                  <a:pt x="2684329" y="1170018"/>
                </a:lnTo>
                <a:lnTo>
                  <a:pt x="3372455" y="1170018"/>
                </a:lnTo>
                <a:lnTo>
                  <a:pt x="3438336" y="1235794"/>
                </a:lnTo>
                <a:lnTo>
                  <a:pt x="3438336" y="2179322"/>
                </a:lnTo>
                <a:lnTo>
                  <a:pt x="3438336" y="2231828"/>
                </a:lnTo>
                <a:lnTo>
                  <a:pt x="3438336" y="2387200"/>
                </a:lnTo>
                <a:lnTo>
                  <a:pt x="3438336" y="3175356"/>
                </a:lnTo>
                <a:lnTo>
                  <a:pt x="3438336" y="3383234"/>
                </a:lnTo>
                <a:lnTo>
                  <a:pt x="3372456" y="3449007"/>
                </a:lnTo>
                <a:lnTo>
                  <a:pt x="2628895" y="3449007"/>
                </a:lnTo>
                <a:lnTo>
                  <a:pt x="2374805" y="3449007"/>
                </a:lnTo>
                <a:lnTo>
                  <a:pt x="2220071" y="3449007"/>
                </a:lnTo>
                <a:lnTo>
                  <a:pt x="1631245" y="3449007"/>
                </a:lnTo>
                <a:lnTo>
                  <a:pt x="1222420" y="3449007"/>
                </a:lnTo>
                <a:lnTo>
                  <a:pt x="1156540" y="3383234"/>
                </a:lnTo>
                <a:lnTo>
                  <a:pt x="1156540" y="3189214"/>
                </a:lnTo>
                <a:lnTo>
                  <a:pt x="1156540" y="2387200"/>
                </a:lnTo>
                <a:lnTo>
                  <a:pt x="1156540" y="2231828"/>
                </a:lnTo>
                <a:lnTo>
                  <a:pt x="1156540" y="2193181"/>
                </a:lnTo>
                <a:lnTo>
                  <a:pt x="1156540" y="1235794"/>
                </a:lnTo>
                <a:close/>
                <a:moveTo>
                  <a:pt x="65881" y="1170018"/>
                </a:moveTo>
                <a:lnTo>
                  <a:pt x="1063530" y="1170018"/>
                </a:lnTo>
                <a:lnTo>
                  <a:pt x="1129411" y="1235794"/>
                </a:lnTo>
                <a:lnTo>
                  <a:pt x="1129411" y="2231828"/>
                </a:lnTo>
                <a:lnTo>
                  <a:pt x="1063531" y="2297601"/>
                </a:lnTo>
                <a:lnTo>
                  <a:pt x="65880" y="2297601"/>
                </a:lnTo>
                <a:lnTo>
                  <a:pt x="0" y="2231828"/>
                </a:lnTo>
                <a:lnTo>
                  <a:pt x="0" y="1235794"/>
                </a:lnTo>
                <a:close/>
                <a:moveTo>
                  <a:pt x="4686088" y="1159134"/>
                </a:moveTo>
                <a:lnTo>
                  <a:pt x="5683737" y="1159134"/>
                </a:lnTo>
                <a:lnTo>
                  <a:pt x="5749618" y="1224910"/>
                </a:lnTo>
                <a:lnTo>
                  <a:pt x="5749618" y="2220944"/>
                </a:lnTo>
                <a:lnTo>
                  <a:pt x="5683738" y="2286717"/>
                </a:lnTo>
                <a:lnTo>
                  <a:pt x="4686087" y="2286717"/>
                </a:lnTo>
                <a:lnTo>
                  <a:pt x="4620207" y="2220944"/>
                </a:lnTo>
                <a:lnTo>
                  <a:pt x="4620207" y="1224910"/>
                </a:lnTo>
                <a:close/>
                <a:moveTo>
                  <a:pt x="3529316" y="0"/>
                </a:moveTo>
                <a:lnTo>
                  <a:pt x="4526965" y="0"/>
                </a:lnTo>
                <a:lnTo>
                  <a:pt x="4592846" y="65776"/>
                </a:lnTo>
                <a:lnTo>
                  <a:pt x="4592846" y="515942"/>
                </a:lnTo>
                <a:lnTo>
                  <a:pt x="4592846" y="1061810"/>
                </a:lnTo>
                <a:lnTo>
                  <a:pt x="4592846" y="1223850"/>
                </a:lnTo>
                <a:lnTo>
                  <a:pt x="4592846" y="1511976"/>
                </a:lnTo>
                <a:lnTo>
                  <a:pt x="4592846" y="2219884"/>
                </a:lnTo>
                <a:lnTo>
                  <a:pt x="4526966" y="2285657"/>
                </a:lnTo>
                <a:lnTo>
                  <a:pt x="3529315" y="2285657"/>
                </a:lnTo>
                <a:lnTo>
                  <a:pt x="3463435" y="2219884"/>
                </a:lnTo>
                <a:lnTo>
                  <a:pt x="3463435" y="1511976"/>
                </a:lnTo>
                <a:lnTo>
                  <a:pt x="3463435" y="1223850"/>
                </a:lnTo>
                <a:lnTo>
                  <a:pt x="3463435" y="1061810"/>
                </a:lnTo>
                <a:lnTo>
                  <a:pt x="3463435" y="515942"/>
                </a:lnTo>
                <a:lnTo>
                  <a:pt x="3463435" y="657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33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R multi imag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1915-EB63-FA41-8063-7B7273C96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272975"/>
            <a:ext cx="4940482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26895-3524-5C46-A304-6CF535BC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623" y="3746032"/>
            <a:ext cx="4940483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D259695-B386-C844-A97C-3162AB11F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509" y="328750"/>
            <a:ext cx="3187700" cy="7493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A11EE9-C73F-7F44-9154-EBD7E7AF6E1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07331" y="289941"/>
            <a:ext cx="1558834" cy="39041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0000"/>
                </a:solidFill>
                <a:latin typeface="Museo Sans 500" panose="02000000000000000000" pitchFamily="50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CLASSIFICATION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05CAE5B-B52B-C540-9440-B79B5785382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623" y="4580789"/>
            <a:ext cx="5473810" cy="7793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 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7D484887-5AA3-275D-7ADF-74DE898455A9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9410982" y="1699158"/>
            <a:ext cx="2286183" cy="2290933"/>
          </a:xfrm>
          <a:custGeom>
            <a:avLst/>
            <a:gdLst>
              <a:gd name="connsiteX0" fmla="*/ 65881 w 2286183"/>
              <a:gd name="connsiteY0" fmla="*/ 1162290 h 2290933"/>
              <a:gd name="connsiteX1" fmla="*/ 1063530 w 2286183"/>
              <a:gd name="connsiteY1" fmla="*/ 1162290 h 2290933"/>
              <a:gd name="connsiteX2" fmla="*/ 1064592 w 2286183"/>
              <a:gd name="connsiteY2" fmla="*/ 1163350 h 2290933"/>
              <a:gd name="connsiteX3" fmla="*/ 1222653 w 2286183"/>
              <a:gd name="connsiteY3" fmla="*/ 1163350 h 2290933"/>
              <a:gd name="connsiteX4" fmla="*/ 1806835 w 2286183"/>
              <a:gd name="connsiteY4" fmla="*/ 1163350 h 2290933"/>
              <a:gd name="connsiteX5" fmla="*/ 2220302 w 2286183"/>
              <a:gd name="connsiteY5" fmla="*/ 1163350 h 2290933"/>
              <a:gd name="connsiteX6" fmla="*/ 2286183 w 2286183"/>
              <a:gd name="connsiteY6" fmla="*/ 1229126 h 2290933"/>
              <a:gd name="connsiteX7" fmla="*/ 2286183 w 2286183"/>
              <a:gd name="connsiteY7" fmla="*/ 2225160 h 2290933"/>
              <a:gd name="connsiteX8" fmla="*/ 2220303 w 2286183"/>
              <a:gd name="connsiteY8" fmla="*/ 2290933 h 2290933"/>
              <a:gd name="connsiteX9" fmla="*/ 1806836 w 2286183"/>
              <a:gd name="connsiteY9" fmla="*/ 2290933 h 2290933"/>
              <a:gd name="connsiteX10" fmla="*/ 1222652 w 2286183"/>
              <a:gd name="connsiteY10" fmla="*/ 2290933 h 2290933"/>
              <a:gd name="connsiteX11" fmla="*/ 809185 w 2286183"/>
              <a:gd name="connsiteY11" fmla="*/ 2290933 h 2290933"/>
              <a:gd name="connsiteX12" fmla="*/ 808123 w 2286183"/>
              <a:gd name="connsiteY12" fmla="*/ 2289873 h 2290933"/>
              <a:gd name="connsiteX13" fmla="*/ 65880 w 2286183"/>
              <a:gd name="connsiteY13" fmla="*/ 2289873 h 2290933"/>
              <a:gd name="connsiteX14" fmla="*/ 0 w 2286183"/>
              <a:gd name="connsiteY14" fmla="*/ 2224100 h 2290933"/>
              <a:gd name="connsiteX15" fmla="*/ 0 w 2286183"/>
              <a:gd name="connsiteY15" fmla="*/ 1228066 h 2290933"/>
              <a:gd name="connsiteX16" fmla="*/ 1222653 w 2286183"/>
              <a:gd name="connsiteY16" fmla="*/ 1060 h 2290933"/>
              <a:gd name="connsiteX17" fmla="*/ 2220302 w 2286183"/>
              <a:gd name="connsiteY17" fmla="*/ 1060 h 2290933"/>
              <a:gd name="connsiteX18" fmla="*/ 2286183 w 2286183"/>
              <a:gd name="connsiteY18" fmla="*/ 66836 h 2290933"/>
              <a:gd name="connsiteX19" fmla="*/ 2286183 w 2286183"/>
              <a:gd name="connsiteY19" fmla="*/ 1062870 h 2290933"/>
              <a:gd name="connsiteX20" fmla="*/ 2220303 w 2286183"/>
              <a:gd name="connsiteY20" fmla="*/ 1128643 h 2290933"/>
              <a:gd name="connsiteX21" fmla="*/ 1222652 w 2286183"/>
              <a:gd name="connsiteY21" fmla="*/ 1128643 h 2290933"/>
              <a:gd name="connsiteX22" fmla="*/ 1156772 w 2286183"/>
              <a:gd name="connsiteY22" fmla="*/ 1062870 h 2290933"/>
              <a:gd name="connsiteX23" fmla="*/ 1156772 w 2286183"/>
              <a:gd name="connsiteY23" fmla="*/ 66836 h 2290933"/>
              <a:gd name="connsiteX24" fmla="*/ 65881 w 2286183"/>
              <a:gd name="connsiteY24" fmla="*/ 0 h 2290933"/>
              <a:gd name="connsiteX25" fmla="*/ 1063530 w 2286183"/>
              <a:gd name="connsiteY25" fmla="*/ 0 h 2290933"/>
              <a:gd name="connsiteX26" fmla="*/ 1129411 w 2286183"/>
              <a:gd name="connsiteY26" fmla="*/ 65776 h 2290933"/>
              <a:gd name="connsiteX27" fmla="*/ 1129411 w 2286183"/>
              <a:gd name="connsiteY27" fmla="*/ 1061810 h 2290933"/>
              <a:gd name="connsiteX28" fmla="*/ 1063531 w 2286183"/>
              <a:gd name="connsiteY28" fmla="*/ 1127583 h 2290933"/>
              <a:gd name="connsiteX29" fmla="*/ 65880 w 2286183"/>
              <a:gd name="connsiteY29" fmla="*/ 1127583 h 2290933"/>
              <a:gd name="connsiteX30" fmla="*/ 0 w 2286183"/>
              <a:gd name="connsiteY30" fmla="*/ 1061810 h 2290933"/>
              <a:gd name="connsiteX31" fmla="*/ 0 w 2286183"/>
              <a:gd name="connsiteY31" fmla="*/ 65776 h 229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86183" h="2290933">
                <a:moveTo>
                  <a:pt x="65881" y="1162290"/>
                </a:moveTo>
                <a:lnTo>
                  <a:pt x="1063530" y="1162290"/>
                </a:lnTo>
                <a:lnTo>
                  <a:pt x="1064592" y="1163350"/>
                </a:lnTo>
                <a:lnTo>
                  <a:pt x="1222653" y="1163350"/>
                </a:lnTo>
                <a:lnTo>
                  <a:pt x="1806835" y="1163350"/>
                </a:lnTo>
                <a:lnTo>
                  <a:pt x="2220302" y="1163350"/>
                </a:lnTo>
                <a:lnTo>
                  <a:pt x="2286183" y="1229126"/>
                </a:lnTo>
                <a:lnTo>
                  <a:pt x="2286183" y="2225160"/>
                </a:lnTo>
                <a:lnTo>
                  <a:pt x="2220303" y="2290933"/>
                </a:lnTo>
                <a:lnTo>
                  <a:pt x="1806836" y="2290933"/>
                </a:lnTo>
                <a:lnTo>
                  <a:pt x="1222652" y="2290933"/>
                </a:lnTo>
                <a:lnTo>
                  <a:pt x="809185" y="2290933"/>
                </a:lnTo>
                <a:lnTo>
                  <a:pt x="808123" y="2289873"/>
                </a:lnTo>
                <a:lnTo>
                  <a:pt x="65880" y="2289873"/>
                </a:lnTo>
                <a:lnTo>
                  <a:pt x="0" y="2224100"/>
                </a:lnTo>
                <a:lnTo>
                  <a:pt x="0" y="1228066"/>
                </a:lnTo>
                <a:close/>
                <a:moveTo>
                  <a:pt x="1222653" y="1060"/>
                </a:moveTo>
                <a:lnTo>
                  <a:pt x="2220302" y="1060"/>
                </a:lnTo>
                <a:lnTo>
                  <a:pt x="2286183" y="66836"/>
                </a:lnTo>
                <a:lnTo>
                  <a:pt x="2286183" y="1062870"/>
                </a:lnTo>
                <a:lnTo>
                  <a:pt x="2220303" y="1128643"/>
                </a:lnTo>
                <a:lnTo>
                  <a:pt x="1222652" y="1128643"/>
                </a:lnTo>
                <a:lnTo>
                  <a:pt x="1156772" y="1062870"/>
                </a:lnTo>
                <a:lnTo>
                  <a:pt x="1156772" y="66836"/>
                </a:lnTo>
                <a:close/>
                <a:moveTo>
                  <a:pt x="65881" y="0"/>
                </a:moveTo>
                <a:lnTo>
                  <a:pt x="1063530" y="0"/>
                </a:lnTo>
                <a:lnTo>
                  <a:pt x="1129411" y="65776"/>
                </a:lnTo>
                <a:lnTo>
                  <a:pt x="1129411" y="1061810"/>
                </a:lnTo>
                <a:lnTo>
                  <a:pt x="1063531" y="1127583"/>
                </a:lnTo>
                <a:lnTo>
                  <a:pt x="65880" y="1127583"/>
                </a:lnTo>
                <a:lnTo>
                  <a:pt x="0" y="1061810"/>
                </a:lnTo>
                <a:lnTo>
                  <a:pt x="0" y="657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82C5F49-0CB8-18CE-0AB8-7AB63EC2D8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67754" y="546673"/>
            <a:ext cx="1120866" cy="1121994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B6345413-1078-A45F-5E7A-2E0CB2B9735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04087" y="4015306"/>
            <a:ext cx="1126800" cy="1126800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2D345A20-F080-0C93-8371-1A17FAFEEEC8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947545" y="1711102"/>
            <a:ext cx="3438336" cy="2278989"/>
          </a:xfrm>
          <a:custGeom>
            <a:avLst/>
            <a:gdLst>
              <a:gd name="connsiteX0" fmla="*/ 65882 w 3438336"/>
              <a:gd name="connsiteY0" fmla="*/ 1144154 h 2278989"/>
              <a:gd name="connsiteX1" fmla="*/ 1063530 w 3438336"/>
              <a:gd name="connsiteY1" fmla="*/ 1144154 h 2278989"/>
              <a:gd name="connsiteX2" fmla="*/ 1129411 w 3438336"/>
              <a:gd name="connsiteY2" fmla="*/ 1209930 h 2278989"/>
              <a:gd name="connsiteX3" fmla="*/ 1129411 w 3438336"/>
              <a:gd name="connsiteY3" fmla="*/ 2205964 h 2278989"/>
              <a:gd name="connsiteX4" fmla="*/ 1063531 w 3438336"/>
              <a:gd name="connsiteY4" fmla="*/ 2271737 h 2278989"/>
              <a:gd name="connsiteX5" fmla="*/ 65880 w 3438336"/>
              <a:gd name="connsiteY5" fmla="*/ 2271737 h 2278989"/>
              <a:gd name="connsiteX6" fmla="*/ 0 w 3438336"/>
              <a:gd name="connsiteY6" fmla="*/ 2205964 h 2278989"/>
              <a:gd name="connsiteX7" fmla="*/ 0 w 3438336"/>
              <a:gd name="connsiteY7" fmla="*/ 1209930 h 2278989"/>
              <a:gd name="connsiteX8" fmla="*/ 1222422 w 3438336"/>
              <a:gd name="connsiteY8" fmla="*/ 0 h 2278989"/>
              <a:gd name="connsiteX9" fmla="*/ 1686680 w 3438336"/>
              <a:gd name="connsiteY9" fmla="*/ 0 h 2278989"/>
              <a:gd name="connsiteX10" fmla="*/ 2220070 w 3438336"/>
              <a:gd name="connsiteY10" fmla="*/ 0 h 2278989"/>
              <a:gd name="connsiteX11" fmla="*/ 2374806 w 3438336"/>
              <a:gd name="connsiteY11" fmla="*/ 0 h 2278989"/>
              <a:gd name="connsiteX12" fmla="*/ 2684329 w 3438336"/>
              <a:gd name="connsiteY12" fmla="*/ 0 h 2278989"/>
              <a:gd name="connsiteX13" fmla="*/ 3372455 w 3438336"/>
              <a:gd name="connsiteY13" fmla="*/ 0 h 2278989"/>
              <a:gd name="connsiteX14" fmla="*/ 3438336 w 3438336"/>
              <a:gd name="connsiteY14" fmla="*/ 65776 h 2278989"/>
              <a:gd name="connsiteX15" fmla="*/ 3438336 w 3438336"/>
              <a:gd name="connsiteY15" fmla="*/ 1009304 h 2278989"/>
              <a:gd name="connsiteX16" fmla="*/ 3438336 w 3438336"/>
              <a:gd name="connsiteY16" fmla="*/ 1061809 h 2278989"/>
              <a:gd name="connsiteX17" fmla="*/ 3438336 w 3438336"/>
              <a:gd name="connsiteY17" fmla="*/ 1217182 h 2278989"/>
              <a:gd name="connsiteX18" fmla="*/ 3438336 w 3438336"/>
              <a:gd name="connsiteY18" fmla="*/ 2005338 h 2278989"/>
              <a:gd name="connsiteX19" fmla="*/ 3438336 w 3438336"/>
              <a:gd name="connsiteY19" fmla="*/ 2213216 h 2278989"/>
              <a:gd name="connsiteX20" fmla="*/ 3372456 w 3438336"/>
              <a:gd name="connsiteY20" fmla="*/ 2278989 h 2278989"/>
              <a:gd name="connsiteX21" fmla="*/ 2628895 w 3438336"/>
              <a:gd name="connsiteY21" fmla="*/ 2278989 h 2278989"/>
              <a:gd name="connsiteX22" fmla="*/ 2374805 w 3438336"/>
              <a:gd name="connsiteY22" fmla="*/ 2278989 h 2278989"/>
              <a:gd name="connsiteX23" fmla="*/ 2220071 w 3438336"/>
              <a:gd name="connsiteY23" fmla="*/ 2278989 h 2278989"/>
              <a:gd name="connsiteX24" fmla="*/ 1631245 w 3438336"/>
              <a:gd name="connsiteY24" fmla="*/ 2278989 h 2278989"/>
              <a:gd name="connsiteX25" fmla="*/ 1222420 w 3438336"/>
              <a:gd name="connsiteY25" fmla="*/ 2278989 h 2278989"/>
              <a:gd name="connsiteX26" fmla="*/ 1156540 w 3438336"/>
              <a:gd name="connsiteY26" fmla="*/ 2213216 h 2278989"/>
              <a:gd name="connsiteX27" fmla="*/ 1156540 w 3438336"/>
              <a:gd name="connsiteY27" fmla="*/ 2019196 h 2278989"/>
              <a:gd name="connsiteX28" fmla="*/ 1156540 w 3438336"/>
              <a:gd name="connsiteY28" fmla="*/ 1217182 h 2278989"/>
              <a:gd name="connsiteX29" fmla="*/ 1156540 w 3438336"/>
              <a:gd name="connsiteY29" fmla="*/ 1061809 h 2278989"/>
              <a:gd name="connsiteX30" fmla="*/ 1156540 w 3438336"/>
              <a:gd name="connsiteY30" fmla="*/ 1023162 h 2278989"/>
              <a:gd name="connsiteX31" fmla="*/ 1156540 w 3438336"/>
              <a:gd name="connsiteY31" fmla="*/ 65776 h 227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38336" h="2278989">
                <a:moveTo>
                  <a:pt x="65882" y="1144154"/>
                </a:moveTo>
                <a:lnTo>
                  <a:pt x="1063530" y="1144154"/>
                </a:lnTo>
                <a:lnTo>
                  <a:pt x="1129411" y="1209930"/>
                </a:lnTo>
                <a:lnTo>
                  <a:pt x="1129411" y="2205964"/>
                </a:lnTo>
                <a:lnTo>
                  <a:pt x="1063531" y="2271737"/>
                </a:lnTo>
                <a:lnTo>
                  <a:pt x="65880" y="2271737"/>
                </a:lnTo>
                <a:lnTo>
                  <a:pt x="0" y="2205964"/>
                </a:lnTo>
                <a:lnTo>
                  <a:pt x="0" y="1209930"/>
                </a:lnTo>
                <a:close/>
                <a:moveTo>
                  <a:pt x="1222422" y="0"/>
                </a:moveTo>
                <a:lnTo>
                  <a:pt x="1686680" y="0"/>
                </a:lnTo>
                <a:lnTo>
                  <a:pt x="2220070" y="0"/>
                </a:lnTo>
                <a:lnTo>
                  <a:pt x="2374806" y="0"/>
                </a:lnTo>
                <a:lnTo>
                  <a:pt x="2684329" y="0"/>
                </a:lnTo>
                <a:lnTo>
                  <a:pt x="3372455" y="0"/>
                </a:lnTo>
                <a:lnTo>
                  <a:pt x="3438336" y="65776"/>
                </a:lnTo>
                <a:lnTo>
                  <a:pt x="3438336" y="1009304"/>
                </a:lnTo>
                <a:lnTo>
                  <a:pt x="3438336" y="1061809"/>
                </a:lnTo>
                <a:lnTo>
                  <a:pt x="3438336" y="1217182"/>
                </a:lnTo>
                <a:lnTo>
                  <a:pt x="3438336" y="2005338"/>
                </a:lnTo>
                <a:lnTo>
                  <a:pt x="3438336" y="2213216"/>
                </a:lnTo>
                <a:lnTo>
                  <a:pt x="3372456" y="2278989"/>
                </a:lnTo>
                <a:lnTo>
                  <a:pt x="2628895" y="2278989"/>
                </a:lnTo>
                <a:lnTo>
                  <a:pt x="2374805" y="2278989"/>
                </a:lnTo>
                <a:lnTo>
                  <a:pt x="2220071" y="2278989"/>
                </a:lnTo>
                <a:lnTo>
                  <a:pt x="1631245" y="2278989"/>
                </a:lnTo>
                <a:lnTo>
                  <a:pt x="1222420" y="2278989"/>
                </a:lnTo>
                <a:lnTo>
                  <a:pt x="1156540" y="2213216"/>
                </a:lnTo>
                <a:lnTo>
                  <a:pt x="1156540" y="2019196"/>
                </a:lnTo>
                <a:lnTo>
                  <a:pt x="1156540" y="1217182"/>
                </a:lnTo>
                <a:lnTo>
                  <a:pt x="1156540" y="1061809"/>
                </a:lnTo>
                <a:lnTo>
                  <a:pt x="1156540" y="1023162"/>
                </a:lnTo>
                <a:lnTo>
                  <a:pt x="1156540" y="657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D4074105-EBE3-4CE5-FB6B-561D7AFD4B70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8255683" y="4015306"/>
            <a:ext cx="3437094" cy="2285657"/>
          </a:xfrm>
          <a:custGeom>
            <a:avLst/>
            <a:gdLst>
              <a:gd name="connsiteX0" fmla="*/ 65881 w 3437094"/>
              <a:gd name="connsiteY0" fmla="*/ 1158074 h 2285657"/>
              <a:gd name="connsiteX1" fmla="*/ 1063530 w 3437094"/>
              <a:gd name="connsiteY1" fmla="*/ 1158074 h 2285657"/>
              <a:gd name="connsiteX2" fmla="*/ 1129411 w 3437094"/>
              <a:gd name="connsiteY2" fmla="*/ 1223850 h 2285657"/>
              <a:gd name="connsiteX3" fmla="*/ 1129411 w 3437094"/>
              <a:gd name="connsiteY3" fmla="*/ 2219884 h 2285657"/>
              <a:gd name="connsiteX4" fmla="*/ 1063531 w 3437094"/>
              <a:gd name="connsiteY4" fmla="*/ 2285657 h 2285657"/>
              <a:gd name="connsiteX5" fmla="*/ 65880 w 3437094"/>
              <a:gd name="connsiteY5" fmla="*/ 2285657 h 2285657"/>
              <a:gd name="connsiteX6" fmla="*/ 0 w 3437094"/>
              <a:gd name="connsiteY6" fmla="*/ 2219884 h 2285657"/>
              <a:gd name="connsiteX7" fmla="*/ 0 w 3437094"/>
              <a:gd name="connsiteY7" fmla="*/ 1223850 h 2285657"/>
              <a:gd name="connsiteX8" fmla="*/ 1221179 w 3437094"/>
              <a:gd name="connsiteY8" fmla="*/ 0 h 2285657"/>
              <a:gd name="connsiteX9" fmla="*/ 1685438 w 3437094"/>
              <a:gd name="connsiteY9" fmla="*/ 0 h 2285657"/>
              <a:gd name="connsiteX10" fmla="*/ 2218828 w 3437094"/>
              <a:gd name="connsiteY10" fmla="*/ 0 h 2285657"/>
              <a:gd name="connsiteX11" fmla="*/ 2373564 w 3437094"/>
              <a:gd name="connsiteY11" fmla="*/ 0 h 2285657"/>
              <a:gd name="connsiteX12" fmla="*/ 2683087 w 3437094"/>
              <a:gd name="connsiteY12" fmla="*/ 0 h 2285657"/>
              <a:gd name="connsiteX13" fmla="*/ 3371213 w 3437094"/>
              <a:gd name="connsiteY13" fmla="*/ 0 h 2285657"/>
              <a:gd name="connsiteX14" fmla="*/ 3437094 w 3437094"/>
              <a:gd name="connsiteY14" fmla="*/ 65776 h 2285657"/>
              <a:gd name="connsiteX15" fmla="*/ 3437094 w 3437094"/>
              <a:gd name="connsiteY15" fmla="*/ 1009304 h 2285657"/>
              <a:gd name="connsiteX16" fmla="*/ 3437094 w 3437094"/>
              <a:gd name="connsiteY16" fmla="*/ 1061810 h 2285657"/>
              <a:gd name="connsiteX17" fmla="*/ 3437094 w 3437094"/>
              <a:gd name="connsiteY17" fmla="*/ 1217182 h 2285657"/>
              <a:gd name="connsiteX18" fmla="*/ 3437094 w 3437094"/>
              <a:gd name="connsiteY18" fmla="*/ 2005338 h 2285657"/>
              <a:gd name="connsiteX19" fmla="*/ 3437094 w 3437094"/>
              <a:gd name="connsiteY19" fmla="*/ 2213216 h 2285657"/>
              <a:gd name="connsiteX20" fmla="*/ 3371214 w 3437094"/>
              <a:gd name="connsiteY20" fmla="*/ 2278989 h 2285657"/>
              <a:gd name="connsiteX21" fmla="*/ 2627654 w 3437094"/>
              <a:gd name="connsiteY21" fmla="*/ 2278989 h 2285657"/>
              <a:gd name="connsiteX22" fmla="*/ 2373563 w 3437094"/>
              <a:gd name="connsiteY22" fmla="*/ 2278989 h 2285657"/>
              <a:gd name="connsiteX23" fmla="*/ 2218829 w 3437094"/>
              <a:gd name="connsiteY23" fmla="*/ 2278989 h 2285657"/>
              <a:gd name="connsiteX24" fmla="*/ 1630003 w 3437094"/>
              <a:gd name="connsiteY24" fmla="*/ 2278989 h 2285657"/>
              <a:gd name="connsiteX25" fmla="*/ 1221178 w 3437094"/>
              <a:gd name="connsiteY25" fmla="*/ 2278989 h 2285657"/>
              <a:gd name="connsiteX26" fmla="*/ 1155298 w 3437094"/>
              <a:gd name="connsiteY26" fmla="*/ 2213216 h 2285657"/>
              <a:gd name="connsiteX27" fmla="*/ 1155298 w 3437094"/>
              <a:gd name="connsiteY27" fmla="*/ 2019196 h 2285657"/>
              <a:gd name="connsiteX28" fmla="*/ 1155298 w 3437094"/>
              <a:gd name="connsiteY28" fmla="*/ 1217182 h 2285657"/>
              <a:gd name="connsiteX29" fmla="*/ 1155298 w 3437094"/>
              <a:gd name="connsiteY29" fmla="*/ 1061810 h 2285657"/>
              <a:gd name="connsiteX30" fmla="*/ 1155298 w 3437094"/>
              <a:gd name="connsiteY30" fmla="*/ 1023163 h 2285657"/>
              <a:gd name="connsiteX31" fmla="*/ 1155298 w 3437094"/>
              <a:gd name="connsiteY31" fmla="*/ 65776 h 2285657"/>
              <a:gd name="connsiteX32" fmla="*/ 65881 w 3437094"/>
              <a:gd name="connsiteY32" fmla="*/ 0 h 2285657"/>
              <a:gd name="connsiteX33" fmla="*/ 1063530 w 3437094"/>
              <a:gd name="connsiteY33" fmla="*/ 0 h 2285657"/>
              <a:gd name="connsiteX34" fmla="*/ 1129411 w 3437094"/>
              <a:gd name="connsiteY34" fmla="*/ 65776 h 2285657"/>
              <a:gd name="connsiteX35" fmla="*/ 1129411 w 3437094"/>
              <a:gd name="connsiteY35" fmla="*/ 1061810 h 2285657"/>
              <a:gd name="connsiteX36" fmla="*/ 1063531 w 3437094"/>
              <a:gd name="connsiteY36" fmla="*/ 1127583 h 2285657"/>
              <a:gd name="connsiteX37" fmla="*/ 65880 w 3437094"/>
              <a:gd name="connsiteY37" fmla="*/ 1127583 h 2285657"/>
              <a:gd name="connsiteX38" fmla="*/ 0 w 3437094"/>
              <a:gd name="connsiteY38" fmla="*/ 1061810 h 2285657"/>
              <a:gd name="connsiteX39" fmla="*/ 0 w 3437094"/>
              <a:gd name="connsiteY39" fmla="*/ 65776 h 228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437094" h="2285657">
                <a:moveTo>
                  <a:pt x="65881" y="1158074"/>
                </a:moveTo>
                <a:lnTo>
                  <a:pt x="1063530" y="1158074"/>
                </a:lnTo>
                <a:lnTo>
                  <a:pt x="1129411" y="1223850"/>
                </a:lnTo>
                <a:lnTo>
                  <a:pt x="1129411" y="2219884"/>
                </a:lnTo>
                <a:lnTo>
                  <a:pt x="1063531" y="2285657"/>
                </a:lnTo>
                <a:lnTo>
                  <a:pt x="65880" y="2285657"/>
                </a:lnTo>
                <a:lnTo>
                  <a:pt x="0" y="2219884"/>
                </a:lnTo>
                <a:lnTo>
                  <a:pt x="0" y="1223850"/>
                </a:lnTo>
                <a:close/>
                <a:moveTo>
                  <a:pt x="1221179" y="0"/>
                </a:moveTo>
                <a:lnTo>
                  <a:pt x="1685438" y="0"/>
                </a:lnTo>
                <a:lnTo>
                  <a:pt x="2218828" y="0"/>
                </a:lnTo>
                <a:lnTo>
                  <a:pt x="2373564" y="0"/>
                </a:lnTo>
                <a:lnTo>
                  <a:pt x="2683087" y="0"/>
                </a:lnTo>
                <a:lnTo>
                  <a:pt x="3371213" y="0"/>
                </a:lnTo>
                <a:lnTo>
                  <a:pt x="3437094" y="65776"/>
                </a:lnTo>
                <a:lnTo>
                  <a:pt x="3437094" y="1009304"/>
                </a:lnTo>
                <a:lnTo>
                  <a:pt x="3437094" y="1061810"/>
                </a:lnTo>
                <a:lnTo>
                  <a:pt x="3437094" y="1217182"/>
                </a:lnTo>
                <a:lnTo>
                  <a:pt x="3437094" y="2005338"/>
                </a:lnTo>
                <a:lnTo>
                  <a:pt x="3437094" y="2213216"/>
                </a:lnTo>
                <a:lnTo>
                  <a:pt x="3371214" y="2278989"/>
                </a:lnTo>
                <a:lnTo>
                  <a:pt x="2627654" y="2278989"/>
                </a:lnTo>
                <a:lnTo>
                  <a:pt x="2373563" y="2278989"/>
                </a:lnTo>
                <a:lnTo>
                  <a:pt x="2218829" y="2278989"/>
                </a:lnTo>
                <a:lnTo>
                  <a:pt x="1630003" y="2278989"/>
                </a:lnTo>
                <a:lnTo>
                  <a:pt x="1221178" y="2278989"/>
                </a:lnTo>
                <a:lnTo>
                  <a:pt x="1155298" y="2213216"/>
                </a:lnTo>
                <a:lnTo>
                  <a:pt x="1155298" y="2019196"/>
                </a:lnTo>
                <a:lnTo>
                  <a:pt x="1155298" y="1217182"/>
                </a:lnTo>
                <a:lnTo>
                  <a:pt x="1155298" y="1061810"/>
                </a:lnTo>
                <a:lnTo>
                  <a:pt x="1155298" y="1023163"/>
                </a:lnTo>
                <a:lnTo>
                  <a:pt x="1155298" y="65776"/>
                </a:lnTo>
                <a:close/>
                <a:moveTo>
                  <a:pt x="65881" y="0"/>
                </a:moveTo>
                <a:lnTo>
                  <a:pt x="1063530" y="0"/>
                </a:lnTo>
                <a:lnTo>
                  <a:pt x="1129411" y="65776"/>
                </a:lnTo>
                <a:lnTo>
                  <a:pt x="1129411" y="1061810"/>
                </a:lnTo>
                <a:lnTo>
                  <a:pt x="1063531" y="1127583"/>
                </a:lnTo>
                <a:lnTo>
                  <a:pt x="65880" y="1127583"/>
                </a:lnTo>
                <a:lnTo>
                  <a:pt x="0" y="1061810"/>
                </a:lnTo>
                <a:lnTo>
                  <a:pt x="0" y="657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F12CF59F-B4EF-3CA4-D31E-522369FB5B1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47545" y="1711102"/>
            <a:ext cx="1126800" cy="1126800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870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6B5B972-670B-DB58-0E10-736484CEC5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840" y="1944577"/>
            <a:ext cx="4817441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section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44C6174-AE16-DCFF-328A-1FF2CBF1BE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6527" y="4530614"/>
            <a:ext cx="4817441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750E87-3849-ECDD-6578-953E30E49C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6518" y="957070"/>
            <a:ext cx="4089748" cy="4089748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69A6FF0-1E49-47EA-FFF4-D33ACF017E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1481" y="2156791"/>
            <a:ext cx="2039911" cy="1795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37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FF3C0C-BB1D-345D-6D28-D1CD01C51F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3524" y="919144"/>
            <a:ext cx="5168900" cy="4165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9010628-2467-0A64-0ABD-00A3812847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25841" y="1944577"/>
            <a:ext cx="4817441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section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81BF285-4009-6BAB-4FFA-B172241A80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2528" y="4530614"/>
            <a:ext cx="4817441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 style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1873679-A5F3-AA11-544E-30878DAA22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003" y="2136913"/>
            <a:ext cx="2039911" cy="174553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94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94FB08-C33F-B8D8-1F2A-2C27D1764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4098" y="919144"/>
            <a:ext cx="4127500" cy="41655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D42582-94D5-336B-6AB2-00F9C0DD45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64759" y="2379292"/>
            <a:ext cx="4817441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section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E0C68F4-81A8-E0E7-25C2-6F75988F20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61446" y="4965329"/>
            <a:ext cx="4817441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 style</a:t>
            </a:r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B1995E0-7EDD-D109-D148-933C1340D7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7848" y="1113184"/>
            <a:ext cx="2039911" cy="188875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8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94FB08-C33F-B8D8-1F2A-2C27D17649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44098" y="919144"/>
            <a:ext cx="4127500" cy="41655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D42582-94D5-336B-6AB2-00F9C0DD45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64759" y="2379292"/>
            <a:ext cx="4817441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section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E0C68F4-81A8-E0E7-25C2-6F75988F20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61446" y="4965329"/>
            <a:ext cx="4817441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 style</a:t>
            </a:r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B1995E0-7EDD-D109-D148-933C1340D7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7848" y="1113184"/>
            <a:ext cx="2039911" cy="188875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01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E2E4113-E05F-E644-B6E2-0E758B0CAF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840" y="1944577"/>
            <a:ext cx="4817441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section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DB9658-CF52-A747-A1B9-15085038A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6527" y="4530614"/>
            <a:ext cx="4817441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F2F1AC-06B3-1D59-8438-77EF2D826572}"/>
              </a:ext>
            </a:extLst>
          </p:cNvPr>
          <p:cNvGrpSpPr/>
          <p:nvPr/>
        </p:nvGrpSpPr>
        <p:grpSpPr>
          <a:xfrm>
            <a:off x="5994400" y="438150"/>
            <a:ext cx="5232400" cy="5981700"/>
            <a:chOff x="5994400" y="438150"/>
            <a:chExt cx="5232400" cy="5981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176B4D-4CE5-F248-265E-7FFF5349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994400" y="438150"/>
              <a:ext cx="5232400" cy="59817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3BD96D-B8E1-4B30-8DE9-DB51EAD37122}"/>
                </a:ext>
              </a:extLst>
            </p:cNvPr>
            <p:cNvSpPr/>
            <p:nvPr/>
          </p:nvSpPr>
          <p:spPr>
            <a:xfrm>
              <a:off x="8945217" y="2902226"/>
              <a:ext cx="407505" cy="1429951"/>
            </a:xfrm>
            <a:prstGeom prst="rect">
              <a:avLst/>
            </a:prstGeom>
            <a:solidFill>
              <a:srgbClr val="E7E9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AA2A22-2561-054D-B57C-AF8822C944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0644" y="3009600"/>
            <a:ext cx="2039911" cy="1866274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9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81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8334EE-EB70-B284-E725-DDE4F3405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11145190" cy="653777"/>
          </a:xfrm>
        </p:spPr>
        <p:txBody>
          <a:bodyPr/>
          <a:lstStyle/>
          <a:p>
            <a:r>
              <a:rPr lang="en-GB" dirty="0"/>
              <a:t>This is a single line heading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A1D52-DAFB-E58D-9665-03821712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319348"/>
            <a:ext cx="11138943" cy="462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60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8334EE-EB70-B284-E725-DDE4F3405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11138943" cy="1093187"/>
          </a:xfrm>
        </p:spPr>
        <p:txBody>
          <a:bodyPr/>
          <a:lstStyle/>
          <a:p>
            <a:r>
              <a:rPr lang="en-GB" dirty="0"/>
              <a:t>This is an example of a longer title that spans over </a:t>
            </a:r>
            <a:br>
              <a:rPr lang="en-GB" dirty="0"/>
            </a:br>
            <a:r>
              <a:rPr lang="en-GB" dirty="0"/>
              <a:t>two lines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A1D52-DAFB-E58D-9665-03821712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776548"/>
            <a:ext cx="11138943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37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line 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6EBB5A87-46DA-9DF1-F52B-312B25BD0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71" r="33287" b="38759"/>
          <a:stretch/>
        </p:blipFill>
        <p:spPr>
          <a:xfrm rot="16200000">
            <a:off x="10294424" y="552376"/>
            <a:ext cx="1555174" cy="11806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F8334EE-EB70-B284-E725-DDE4F3405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11145190" cy="653777"/>
          </a:xfrm>
        </p:spPr>
        <p:txBody>
          <a:bodyPr/>
          <a:lstStyle/>
          <a:p>
            <a:r>
              <a:rPr lang="en-GB" dirty="0"/>
              <a:t>This is a single line heading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A1D52-DAFB-E58D-9665-03821712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319349"/>
            <a:ext cx="11138943" cy="461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79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Line 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6EBB5A87-46DA-9DF1-F52B-312B25BD0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71" r="33287" b="38759"/>
          <a:stretch/>
        </p:blipFill>
        <p:spPr>
          <a:xfrm rot="16200000">
            <a:off x="10294424" y="552376"/>
            <a:ext cx="1555174" cy="11806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7D1F020-8801-F083-D09B-AC625F6F7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9652561" cy="1093187"/>
          </a:xfrm>
        </p:spPr>
        <p:txBody>
          <a:bodyPr/>
          <a:lstStyle/>
          <a:p>
            <a:r>
              <a:rPr lang="en-GB" dirty="0"/>
              <a:t>This is an example of a longer title that spans over two lines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52E334-E455-1735-EEE1-18E1B97D4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776548"/>
            <a:ext cx="11138943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70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pic>
        <p:nvPicPr>
          <p:cNvPr id="11" name="Picture 10" descr="A picture containing looking, dark, staring, close&#10;&#10;Description automatically generated">
            <a:extLst>
              <a:ext uri="{FF2B5EF4-FFF2-40B4-BE49-F238E27FC236}">
                <a16:creationId xmlns:a16="http://schemas.microsoft.com/office/drawing/2014/main" id="{4973C66F-AB8C-0619-2950-70C07070B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222" y="365126"/>
            <a:ext cx="3162892" cy="117886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8AE59B8-C3E6-DB2E-44FE-6F80EC458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11145190" cy="653777"/>
          </a:xfrm>
        </p:spPr>
        <p:txBody>
          <a:bodyPr/>
          <a:lstStyle/>
          <a:p>
            <a:r>
              <a:rPr lang="en-GB" dirty="0"/>
              <a:t>This is a single line heading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1F9DD80-D4E7-C2C8-DD9A-E7B655D89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319349"/>
            <a:ext cx="11138943" cy="461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008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Line 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pic>
        <p:nvPicPr>
          <p:cNvPr id="10" name="Picture 9" descr="A picture containing looking, dark, staring, close&#10;&#10;Description automatically generated">
            <a:extLst>
              <a:ext uri="{FF2B5EF4-FFF2-40B4-BE49-F238E27FC236}">
                <a16:creationId xmlns:a16="http://schemas.microsoft.com/office/drawing/2014/main" id="{5ED32C69-748C-8BB4-54F5-C2CD40644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222" y="365126"/>
            <a:ext cx="3162892" cy="11788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14EC649-2760-6C5F-97EF-4902BAEDE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7862949" cy="1093187"/>
          </a:xfrm>
        </p:spPr>
        <p:txBody>
          <a:bodyPr/>
          <a:lstStyle/>
          <a:p>
            <a:r>
              <a:rPr lang="en-GB" dirty="0"/>
              <a:t>This is an example of a longer title that spans over two lines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A6494E3-09A3-E729-6C8F-8C070DC83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776548"/>
            <a:ext cx="11138943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5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pic>
        <p:nvPicPr>
          <p:cNvPr id="3" name="Picture 2" descr="A picture containing looking, dark, staring, close&#10;&#10;Description automatically generated">
            <a:extLst>
              <a:ext uri="{FF2B5EF4-FFF2-40B4-BE49-F238E27FC236}">
                <a16:creationId xmlns:a16="http://schemas.microsoft.com/office/drawing/2014/main" id="{1EF7D9DF-FDA9-A14D-7AF4-BA64D626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222" y="365126"/>
            <a:ext cx="3162892" cy="117886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756DE30-6E96-5790-8E36-4549B19D09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8267898" cy="653777"/>
          </a:xfrm>
        </p:spPr>
        <p:txBody>
          <a:bodyPr/>
          <a:lstStyle/>
          <a:p>
            <a:r>
              <a:rPr lang="en-GB" dirty="0"/>
              <a:t>This is a single line heading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60B265-A1E8-9D62-54C7-47E6F0AB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319349"/>
            <a:ext cx="11138943" cy="461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577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51D2A40-017B-8D4C-B96B-387BA5A994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3405" y="2708031"/>
            <a:ext cx="11273853" cy="3243064"/>
          </a:xfrm>
        </p:spPr>
        <p:txBody>
          <a:bodyPr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Text goes here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/>
        </p:nvSpPr>
        <p:spPr>
          <a:xfrm>
            <a:off x="8634334" y="6210709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30D60-37BC-224C-B99C-4EAE69A25A83}"/>
              </a:ext>
            </a:extLst>
          </p:cNvPr>
          <p:cNvSpPr txBox="1"/>
          <p:nvPr/>
        </p:nvSpPr>
        <p:spPr>
          <a:xfrm>
            <a:off x="394742" y="541545"/>
            <a:ext cx="207861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accent1"/>
                </a:solidFill>
                <a:latin typeface="Georgia" panose="02040502050405020303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11911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4EB5-400B-4D41-966C-38FBBB75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8DA6-569F-2C47-A748-DEA5793A9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543987"/>
            <a:ext cx="11138943" cy="44071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4B940E-E1D4-477E-BB7A-2D4859E50086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</p:spTree>
    <p:extLst>
      <p:ext uri="{BB962C8B-B14F-4D97-AF65-F5344CB8AC3E}">
        <p14:creationId xmlns:p14="http://schemas.microsoft.com/office/powerpoint/2010/main" val="1526952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E2E4113-E05F-E644-B6E2-0E758B0CAF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840" y="1944577"/>
            <a:ext cx="4817441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section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DB9658-CF52-A747-A1B9-15085038A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6527" y="4530614"/>
            <a:ext cx="4817441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F2F1AC-06B3-1D59-8438-77EF2D826572}"/>
              </a:ext>
            </a:extLst>
          </p:cNvPr>
          <p:cNvGrpSpPr/>
          <p:nvPr userDrawn="1"/>
        </p:nvGrpSpPr>
        <p:grpSpPr>
          <a:xfrm>
            <a:off x="5994400" y="438150"/>
            <a:ext cx="5232400" cy="5981700"/>
            <a:chOff x="5994400" y="438150"/>
            <a:chExt cx="5232400" cy="5981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176B4D-4CE5-F248-265E-7FFF53496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5994400" y="438150"/>
              <a:ext cx="5232400" cy="59817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3BD96D-B8E1-4B30-8DE9-DB51EAD37122}"/>
                </a:ext>
              </a:extLst>
            </p:cNvPr>
            <p:cNvSpPr/>
            <p:nvPr userDrawn="1"/>
          </p:nvSpPr>
          <p:spPr>
            <a:xfrm>
              <a:off x="8945217" y="2902226"/>
              <a:ext cx="407505" cy="1429951"/>
            </a:xfrm>
            <a:prstGeom prst="rect">
              <a:avLst/>
            </a:prstGeom>
            <a:solidFill>
              <a:srgbClr val="E7E9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AA2A22-2561-054D-B57C-AF8822C944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0644" y="3009600"/>
            <a:ext cx="2039911" cy="1866274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9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5741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line Text and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8578AA4-F0D9-A6BD-2D2C-253A5E4BA1E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232807" y="830749"/>
            <a:ext cx="5230090" cy="5224541"/>
          </a:xfrm>
          <a:custGeom>
            <a:avLst/>
            <a:gdLst>
              <a:gd name="connsiteX0" fmla="*/ 1853643 w 5230090"/>
              <a:gd name="connsiteY0" fmla="*/ 3508876 h 5224541"/>
              <a:gd name="connsiteX1" fmla="*/ 3371607 w 5230090"/>
              <a:gd name="connsiteY1" fmla="*/ 3508876 h 5224541"/>
              <a:gd name="connsiteX2" fmla="*/ 3471848 w 5230090"/>
              <a:gd name="connsiteY2" fmla="*/ 3608957 h 5224541"/>
              <a:gd name="connsiteX3" fmla="*/ 3471848 w 5230090"/>
              <a:gd name="connsiteY3" fmla="*/ 5124464 h 5224541"/>
              <a:gd name="connsiteX4" fmla="*/ 3371609 w 5230090"/>
              <a:gd name="connsiteY4" fmla="*/ 5224541 h 5224541"/>
              <a:gd name="connsiteX5" fmla="*/ 1853641 w 5230090"/>
              <a:gd name="connsiteY5" fmla="*/ 5224541 h 5224541"/>
              <a:gd name="connsiteX6" fmla="*/ 1753402 w 5230090"/>
              <a:gd name="connsiteY6" fmla="*/ 5124464 h 5224541"/>
              <a:gd name="connsiteX7" fmla="*/ 1753402 w 5230090"/>
              <a:gd name="connsiteY7" fmla="*/ 3608957 h 5224541"/>
              <a:gd name="connsiteX8" fmla="*/ 3611885 w 5230090"/>
              <a:gd name="connsiteY8" fmla="*/ 1751912 h 5224541"/>
              <a:gd name="connsiteX9" fmla="*/ 5129849 w 5230090"/>
              <a:gd name="connsiteY9" fmla="*/ 1751912 h 5224541"/>
              <a:gd name="connsiteX10" fmla="*/ 5230090 w 5230090"/>
              <a:gd name="connsiteY10" fmla="*/ 1851993 h 5224541"/>
              <a:gd name="connsiteX11" fmla="*/ 5230090 w 5230090"/>
              <a:gd name="connsiteY11" fmla="*/ 3367500 h 5224541"/>
              <a:gd name="connsiteX12" fmla="*/ 5129851 w 5230090"/>
              <a:gd name="connsiteY12" fmla="*/ 3467577 h 5224541"/>
              <a:gd name="connsiteX13" fmla="*/ 3611883 w 5230090"/>
              <a:gd name="connsiteY13" fmla="*/ 3467577 h 5224541"/>
              <a:gd name="connsiteX14" fmla="*/ 3511644 w 5230090"/>
              <a:gd name="connsiteY14" fmla="*/ 3367500 h 5224541"/>
              <a:gd name="connsiteX15" fmla="*/ 3511644 w 5230090"/>
              <a:gd name="connsiteY15" fmla="*/ 1851993 h 5224541"/>
              <a:gd name="connsiteX16" fmla="*/ 100241 w 5230090"/>
              <a:gd name="connsiteY16" fmla="*/ 0 h 5224541"/>
              <a:gd name="connsiteX17" fmla="*/ 806630 w 5230090"/>
              <a:gd name="connsiteY17" fmla="*/ 0 h 5224541"/>
              <a:gd name="connsiteX18" fmla="*/ 1618205 w 5230090"/>
              <a:gd name="connsiteY18" fmla="*/ 0 h 5224541"/>
              <a:gd name="connsiteX19" fmla="*/ 1853643 w 5230090"/>
              <a:gd name="connsiteY19" fmla="*/ 0 h 5224541"/>
              <a:gd name="connsiteX20" fmla="*/ 2324594 w 5230090"/>
              <a:gd name="connsiteY20" fmla="*/ 0 h 5224541"/>
              <a:gd name="connsiteX21" fmla="*/ 3371607 w 5230090"/>
              <a:gd name="connsiteY21" fmla="*/ 0 h 5224541"/>
              <a:gd name="connsiteX22" fmla="*/ 3471848 w 5230090"/>
              <a:gd name="connsiteY22" fmla="*/ 100080 h 5224541"/>
              <a:gd name="connsiteX23" fmla="*/ 3471848 w 5230090"/>
              <a:gd name="connsiteY23" fmla="*/ 1535698 h 5224541"/>
              <a:gd name="connsiteX24" fmla="*/ 3471848 w 5230090"/>
              <a:gd name="connsiteY24" fmla="*/ 1615587 h 5224541"/>
              <a:gd name="connsiteX25" fmla="*/ 3471848 w 5230090"/>
              <a:gd name="connsiteY25" fmla="*/ 1851993 h 5224541"/>
              <a:gd name="connsiteX26" fmla="*/ 3471848 w 5230090"/>
              <a:gd name="connsiteY26" fmla="*/ 3051206 h 5224541"/>
              <a:gd name="connsiteX27" fmla="*/ 3471848 w 5230090"/>
              <a:gd name="connsiteY27" fmla="*/ 3367500 h 5224541"/>
              <a:gd name="connsiteX28" fmla="*/ 3371609 w 5230090"/>
              <a:gd name="connsiteY28" fmla="*/ 3467577 h 5224541"/>
              <a:gd name="connsiteX29" fmla="*/ 2240251 w 5230090"/>
              <a:gd name="connsiteY29" fmla="*/ 3467577 h 5224541"/>
              <a:gd name="connsiteX30" fmla="*/ 1853641 w 5230090"/>
              <a:gd name="connsiteY30" fmla="*/ 3467577 h 5224541"/>
              <a:gd name="connsiteX31" fmla="*/ 1618206 w 5230090"/>
              <a:gd name="connsiteY31" fmla="*/ 3467577 h 5224541"/>
              <a:gd name="connsiteX32" fmla="*/ 722283 w 5230090"/>
              <a:gd name="connsiteY32" fmla="*/ 3467577 h 5224541"/>
              <a:gd name="connsiteX33" fmla="*/ 100239 w 5230090"/>
              <a:gd name="connsiteY33" fmla="*/ 3467577 h 5224541"/>
              <a:gd name="connsiteX34" fmla="*/ 0 w 5230090"/>
              <a:gd name="connsiteY34" fmla="*/ 3367500 h 5224541"/>
              <a:gd name="connsiteX35" fmla="*/ 0 w 5230090"/>
              <a:gd name="connsiteY35" fmla="*/ 3072292 h 5224541"/>
              <a:gd name="connsiteX36" fmla="*/ 0 w 5230090"/>
              <a:gd name="connsiteY36" fmla="*/ 1851993 h 5224541"/>
              <a:gd name="connsiteX37" fmla="*/ 0 w 5230090"/>
              <a:gd name="connsiteY37" fmla="*/ 1615587 h 5224541"/>
              <a:gd name="connsiteX38" fmla="*/ 0 w 5230090"/>
              <a:gd name="connsiteY38" fmla="*/ 1556784 h 5224541"/>
              <a:gd name="connsiteX39" fmla="*/ 0 w 5230090"/>
              <a:gd name="connsiteY39" fmla="*/ 100080 h 522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30090" h="5224541">
                <a:moveTo>
                  <a:pt x="1853643" y="3508876"/>
                </a:moveTo>
                <a:lnTo>
                  <a:pt x="3371607" y="3508876"/>
                </a:lnTo>
                <a:lnTo>
                  <a:pt x="3471848" y="3608957"/>
                </a:lnTo>
                <a:lnTo>
                  <a:pt x="3471848" y="5124464"/>
                </a:lnTo>
                <a:lnTo>
                  <a:pt x="3371609" y="5224541"/>
                </a:lnTo>
                <a:lnTo>
                  <a:pt x="1853641" y="5224541"/>
                </a:lnTo>
                <a:lnTo>
                  <a:pt x="1753402" y="5124464"/>
                </a:lnTo>
                <a:lnTo>
                  <a:pt x="1753402" y="3608957"/>
                </a:lnTo>
                <a:close/>
                <a:moveTo>
                  <a:pt x="3611885" y="1751912"/>
                </a:moveTo>
                <a:lnTo>
                  <a:pt x="5129849" y="1751912"/>
                </a:lnTo>
                <a:lnTo>
                  <a:pt x="5230090" y="1851993"/>
                </a:lnTo>
                <a:lnTo>
                  <a:pt x="5230090" y="3367500"/>
                </a:lnTo>
                <a:lnTo>
                  <a:pt x="5129851" y="3467577"/>
                </a:lnTo>
                <a:lnTo>
                  <a:pt x="3611883" y="3467577"/>
                </a:lnTo>
                <a:lnTo>
                  <a:pt x="3511644" y="3367500"/>
                </a:lnTo>
                <a:lnTo>
                  <a:pt x="3511644" y="1851993"/>
                </a:lnTo>
                <a:close/>
                <a:moveTo>
                  <a:pt x="100241" y="0"/>
                </a:moveTo>
                <a:lnTo>
                  <a:pt x="806630" y="0"/>
                </a:lnTo>
                <a:lnTo>
                  <a:pt x="1618205" y="0"/>
                </a:lnTo>
                <a:lnTo>
                  <a:pt x="1853643" y="0"/>
                </a:lnTo>
                <a:lnTo>
                  <a:pt x="2324594" y="0"/>
                </a:lnTo>
                <a:lnTo>
                  <a:pt x="3371607" y="0"/>
                </a:lnTo>
                <a:lnTo>
                  <a:pt x="3471848" y="100080"/>
                </a:lnTo>
                <a:lnTo>
                  <a:pt x="3471848" y="1535698"/>
                </a:lnTo>
                <a:lnTo>
                  <a:pt x="3471848" y="1615587"/>
                </a:lnTo>
                <a:lnTo>
                  <a:pt x="3471848" y="1851993"/>
                </a:lnTo>
                <a:lnTo>
                  <a:pt x="3471848" y="3051206"/>
                </a:lnTo>
                <a:lnTo>
                  <a:pt x="3471848" y="3367500"/>
                </a:lnTo>
                <a:lnTo>
                  <a:pt x="3371609" y="3467577"/>
                </a:lnTo>
                <a:lnTo>
                  <a:pt x="2240251" y="3467577"/>
                </a:lnTo>
                <a:lnTo>
                  <a:pt x="1853641" y="3467577"/>
                </a:lnTo>
                <a:lnTo>
                  <a:pt x="1618206" y="3467577"/>
                </a:lnTo>
                <a:lnTo>
                  <a:pt x="722283" y="3467577"/>
                </a:lnTo>
                <a:lnTo>
                  <a:pt x="100239" y="3467577"/>
                </a:lnTo>
                <a:lnTo>
                  <a:pt x="0" y="3367500"/>
                </a:lnTo>
                <a:lnTo>
                  <a:pt x="0" y="3072292"/>
                </a:lnTo>
                <a:lnTo>
                  <a:pt x="0" y="1851993"/>
                </a:lnTo>
                <a:lnTo>
                  <a:pt x="0" y="1615587"/>
                </a:lnTo>
                <a:lnTo>
                  <a:pt x="0" y="1556784"/>
                </a:lnTo>
                <a:lnTo>
                  <a:pt x="0" y="100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CF431FD-4B94-4EA5-B277-1BC0D22766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44452" y="4339625"/>
            <a:ext cx="1718446" cy="1720176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4D2418F7-E069-BF3D-0483-430EF6B4D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6" y="430441"/>
            <a:ext cx="5575720" cy="653777"/>
          </a:xfrm>
        </p:spPr>
        <p:txBody>
          <a:bodyPr/>
          <a:lstStyle/>
          <a:p>
            <a:r>
              <a:rPr lang="en-GB" dirty="0"/>
              <a:t>This is a short heading</a:t>
            </a:r>
            <a:endParaRPr lang="en-US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B328514D-5637-FDA7-A565-76C4191E3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319349"/>
            <a:ext cx="5572595" cy="461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67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Line Text and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CF431FD-4B94-4EA5-B277-1BC0D22766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44452" y="4339625"/>
            <a:ext cx="1718446" cy="1720176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555D579-6DFC-A8EE-7CAF-0F6385F8AF25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232808" y="835260"/>
            <a:ext cx="5230090" cy="5224541"/>
          </a:xfrm>
          <a:custGeom>
            <a:avLst/>
            <a:gdLst>
              <a:gd name="connsiteX0" fmla="*/ 100241 w 5230090"/>
              <a:gd name="connsiteY0" fmla="*/ 3508876 h 5224541"/>
              <a:gd name="connsiteX1" fmla="*/ 840469 w 5230090"/>
              <a:gd name="connsiteY1" fmla="*/ 3508876 h 5224541"/>
              <a:gd name="connsiteX2" fmla="*/ 1618205 w 5230090"/>
              <a:gd name="connsiteY2" fmla="*/ 3508876 h 5224541"/>
              <a:gd name="connsiteX3" fmla="*/ 1853643 w 5230090"/>
              <a:gd name="connsiteY3" fmla="*/ 3508876 h 5224541"/>
              <a:gd name="connsiteX4" fmla="*/ 2358433 w 5230090"/>
              <a:gd name="connsiteY4" fmla="*/ 3508876 h 5224541"/>
              <a:gd name="connsiteX5" fmla="*/ 3371607 w 5230090"/>
              <a:gd name="connsiteY5" fmla="*/ 3508876 h 5224541"/>
              <a:gd name="connsiteX6" fmla="*/ 3471848 w 5230090"/>
              <a:gd name="connsiteY6" fmla="*/ 3608957 h 5224541"/>
              <a:gd name="connsiteX7" fmla="*/ 3471848 w 5230090"/>
              <a:gd name="connsiteY7" fmla="*/ 5124464 h 5224541"/>
              <a:gd name="connsiteX8" fmla="*/ 3371608 w 5230090"/>
              <a:gd name="connsiteY8" fmla="*/ 5224541 h 5224541"/>
              <a:gd name="connsiteX9" fmla="*/ 2358434 w 5230090"/>
              <a:gd name="connsiteY9" fmla="*/ 5224541 h 5224541"/>
              <a:gd name="connsiteX10" fmla="*/ 1853642 w 5230090"/>
              <a:gd name="connsiteY10" fmla="*/ 5224541 h 5224541"/>
              <a:gd name="connsiteX11" fmla="*/ 1618207 w 5230090"/>
              <a:gd name="connsiteY11" fmla="*/ 5224541 h 5224541"/>
              <a:gd name="connsiteX12" fmla="*/ 840468 w 5230090"/>
              <a:gd name="connsiteY12" fmla="*/ 5224541 h 5224541"/>
              <a:gd name="connsiteX13" fmla="*/ 100239 w 5230090"/>
              <a:gd name="connsiteY13" fmla="*/ 5224541 h 5224541"/>
              <a:gd name="connsiteX14" fmla="*/ 0 w 5230090"/>
              <a:gd name="connsiteY14" fmla="*/ 5124464 h 5224541"/>
              <a:gd name="connsiteX15" fmla="*/ 0 w 5230090"/>
              <a:gd name="connsiteY15" fmla="*/ 3608957 h 5224541"/>
              <a:gd name="connsiteX16" fmla="*/ 100241 w 5230090"/>
              <a:gd name="connsiteY16" fmla="*/ 1751912 h 5224541"/>
              <a:gd name="connsiteX17" fmla="*/ 1618205 w 5230090"/>
              <a:gd name="connsiteY17" fmla="*/ 1751912 h 5224541"/>
              <a:gd name="connsiteX18" fmla="*/ 1718446 w 5230090"/>
              <a:gd name="connsiteY18" fmla="*/ 1851992 h 5224541"/>
              <a:gd name="connsiteX19" fmla="*/ 1718446 w 5230090"/>
              <a:gd name="connsiteY19" fmla="*/ 3367500 h 5224541"/>
              <a:gd name="connsiteX20" fmla="*/ 1618207 w 5230090"/>
              <a:gd name="connsiteY20" fmla="*/ 3467577 h 5224541"/>
              <a:gd name="connsiteX21" fmla="*/ 100240 w 5230090"/>
              <a:gd name="connsiteY21" fmla="*/ 3467577 h 5224541"/>
              <a:gd name="connsiteX22" fmla="*/ 0 w 5230090"/>
              <a:gd name="connsiteY22" fmla="*/ 3367500 h 5224541"/>
              <a:gd name="connsiteX23" fmla="*/ 0 w 5230090"/>
              <a:gd name="connsiteY23" fmla="*/ 1851992 h 5224541"/>
              <a:gd name="connsiteX24" fmla="*/ 1858483 w 5230090"/>
              <a:gd name="connsiteY24" fmla="*/ 0 h 5224541"/>
              <a:gd name="connsiteX25" fmla="*/ 2564873 w 5230090"/>
              <a:gd name="connsiteY25" fmla="*/ 0 h 5224541"/>
              <a:gd name="connsiteX26" fmla="*/ 3376447 w 5230090"/>
              <a:gd name="connsiteY26" fmla="*/ 0 h 5224541"/>
              <a:gd name="connsiteX27" fmla="*/ 3611885 w 5230090"/>
              <a:gd name="connsiteY27" fmla="*/ 0 h 5224541"/>
              <a:gd name="connsiteX28" fmla="*/ 4082836 w 5230090"/>
              <a:gd name="connsiteY28" fmla="*/ 0 h 5224541"/>
              <a:gd name="connsiteX29" fmla="*/ 5129849 w 5230090"/>
              <a:gd name="connsiteY29" fmla="*/ 0 h 5224541"/>
              <a:gd name="connsiteX30" fmla="*/ 5230090 w 5230090"/>
              <a:gd name="connsiteY30" fmla="*/ 100080 h 5224541"/>
              <a:gd name="connsiteX31" fmla="*/ 5230090 w 5230090"/>
              <a:gd name="connsiteY31" fmla="*/ 1535698 h 5224541"/>
              <a:gd name="connsiteX32" fmla="*/ 5230090 w 5230090"/>
              <a:gd name="connsiteY32" fmla="*/ 1615587 h 5224541"/>
              <a:gd name="connsiteX33" fmla="*/ 5230090 w 5230090"/>
              <a:gd name="connsiteY33" fmla="*/ 1851993 h 5224541"/>
              <a:gd name="connsiteX34" fmla="*/ 5230090 w 5230090"/>
              <a:gd name="connsiteY34" fmla="*/ 3051205 h 5224541"/>
              <a:gd name="connsiteX35" fmla="*/ 5230090 w 5230090"/>
              <a:gd name="connsiteY35" fmla="*/ 3367500 h 5224541"/>
              <a:gd name="connsiteX36" fmla="*/ 5129850 w 5230090"/>
              <a:gd name="connsiteY36" fmla="*/ 3467577 h 5224541"/>
              <a:gd name="connsiteX37" fmla="*/ 3998492 w 5230090"/>
              <a:gd name="connsiteY37" fmla="*/ 3467577 h 5224541"/>
              <a:gd name="connsiteX38" fmla="*/ 3611884 w 5230090"/>
              <a:gd name="connsiteY38" fmla="*/ 3467577 h 5224541"/>
              <a:gd name="connsiteX39" fmla="*/ 3376448 w 5230090"/>
              <a:gd name="connsiteY39" fmla="*/ 3467577 h 5224541"/>
              <a:gd name="connsiteX40" fmla="*/ 2480526 w 5230090"/>
              <a:gd name="connsiteY40" fmla="*/ 3467577 h 5224541"/>
              <a:gd name="connsiteX41" fmla="*/ 1858482 w 5230090"/>
              <a:gd name="connsiteY41" fmla="*/ 3467577 h 5224541"/>
              <a:gd name="connsiteX42" fmla="*/ 1758242 w 5230090"/>
              <a:gd name="connsiteY42" fmla="*/ 3367500 h 5224541"/>
              <a:gd name="connsiteX43" fmla="*/ 1758242 w 5230090"/>
              <a:gd name="connsiteY43" fmla="*/ 3072291 h 5224541"/>
              <a:gd name="connsiteX44" fmla="*/ 1758242 w 5230090"/>
              <a:gd name="connsiteY44" fmla="*/ 1851993 h 5224541"/>
              <a:gd name="connsiteX45" fmla="*/ 1758242 w 5230090"/>
              <a:gd name="connsiteY45" fmla="*/ 1615587 h 5224541"/>
              <a:gd name="connsiteX46" fmla="*/ 1758242 w 5230090"/>
              <a:gd name="connsiteY46" fmla="*/ 1556784 h 5224541"/>
              <a:gd name="connsiteX47" fmla="*/ 1758242 w 5230090"/>
              <a:gd name="connsiteY47" fmla="*/ 100080 h 522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230090" h="5224541">
                <a:moveTo>
                  <a:pt x="100241" y="3508876"/>
                </a:moveTo>
                <a:lnTo>
                  <a:pt x="840469" y="3508876"/>
                </a:lnTo>
                <a:lnTo>
                  <a:pt x="1618205" y="3508876"/>
                </a:lnTo>
                <a:lnTo>
                  <a:pt x="1853643" y="3508876"/>
                </a:lnTo>
                <a:lnTo>
                  <a:pt x="2358433" y="3508876"/>
                </a:lnTo>
                <a:lnTo>
                  <a:pt x="3371607" y="3508876"/>
                </a:lnTo>
                <a:lnTo>
                  <a:pt x="3471848" y="3608957"/>
                </a:lnTo>
                <a:lnTo>
                  <a:pt x="3471848" y="5124464"/>
                </a:lnTo>
                <a:lnTo>
                  <a:pt x="3371608" y="5224541"/>
                </a:lnTo>
                <a:lnTo>
                  <a:pt x="2358434" y="5224541"/>
                </a:lnTo>
                <a:lnTo>
                  <a:pt x="1853642" y="5224541"/>
                </a:lnTo>
                <a:lnTo>
                  <a:pt x="1618207" y="5224541"/>
                </a:lnTo>
                <a:lnTo>
                  <a:pt x="840468" y="5224541"/>
                </a:lnTo>
                <a:lnTo>
                  <a:pt x="100239" y="5224541"/>
                </a:lnTo>
                <a:lnTo>
                  <a:pt x="0" y="5124464"/>
                </a:lnTo>
                <a:lnTo>
                  <a:pt x="0" y="3608957"/>
                </a:lnTo>
                <a:close/>
                <a:moveTo>
                  <a:pt x="100241" y="1751912"/>
                </a:moveTo>
                <a:lnTo>
                  <a:pt x="1618205" y="1751912"/>
                </a:lnTo>
                <a:lnTo>
                  <a:pt x="1718446" y="1851992"/>
                </a:lnTo>
                <a:lnTo>
                  <a:pt x="1718446" y="3367500"/>
                </a:lnTo>
                <a:lnTo>
                  <a:pt x="1618207" y="3467577"/>
                </a:lnTo>
                <a:lnTo>
                  <a:pt x="100240" y="3467577"/>
                </a:lnTo>
                <a:lnTo>
                  <a:pt x="0" y="3367500"/>
                </a:lnTo>
                <a:lnTo>
                  <a:pt x="0" y="1851992"/>
                </a:lnTo>
                <a:close/>
                <a:moveTo>
                  <a:pt x="1858483" y="0"/>
                </a:moveTo>
                <a:lnTo>
                  <a:pt x="2564873" y="0"/>
                </a:lnTo>
                <a:lnTo>
                  <a:pt x="3376447" y="0"/>
                </a:lnTo>
                <a:lnTo>
                  <a:pt x="3611885" y="0"/>
                </a:lnTo>
                <a:lnTo>
                  <a:pt x="4082836" y="0"/>
                </a:lnTo>
                <a:lnTo>
                  <a:pt x="5129849" y="0"/>
                </a:lnTo>
                <a:lnTo>
                  <a:pt x="5230090" y="100080"/>
                </a:lnTo>
                <a:lnTo>
                  <a:pt x="5230090" y="1535698"/>
                </a:lnTo>
                <a:lnTo>
                  <a:pt x="5230090" y="1615587"/>
                </a:lnTo>
                <a:lnTo>
                  <a:pt x="5230090" y="1851993"/>
                </a:lnTo>
                <a:lnTo>
                  <a:pt x="5230090" y="3051205"/>
                </a:lnTo>
                <a:lnTo>
                  <a:pt x="5230090" y="3367500"/>
                </a:lnTo>
                <a:lnTo>
                  <a:pt x="5129850" y="3467577"/>
                </a:lnTo>
                <a:lnTo>
                  <a:pt x="3998492" y="3467577"/>
                </a:lnTo>
                <a:lnTo>
                  <a:pt x="3611884" y="3467577"/>
                </a:lnTo>
                <a:lnTo>
                  <a:pt x="3376448" y="3467577"/>
                </a:lnTo>
                <a:lnTo>
                  <a:pt x="2480526" y="3467577"/>
                </a:lnTo>
                <a:lnTo>
                  <a:pt x="1858482" y="3467577"/>
                </a:lnTo>
                <a:lnTo>
                  <a:pt x="1758242" y="3367500"/>
                </a:lnTo>
                <a:lnTo>
                  <a:pt x="1758242" y="3072291"/>
                </a:lnTo>
                <a:lnTo>
                  <a:pt x="1758242" y="1851993"/>
                </a:lnTo>
                <a:lnTo>
                  <a:pt x="1758242" y="1615587"/>
                </a:lnTo>
                <a:lnTo>
                  <a:pt x="1758242" y="1556784"/>
                </a:lnTo>
                <a:lnTo>
                  <a:pt x="1758242" y="100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3A72BF8-3310-8CCE-DE1E-E1E30C0AC5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5572595" cy="1093187"/>
          </a:xfrm>
        </p:spPr>
        <p:txBody>
          <a:bodyPr/>
          <a:lstStyle/>
          <a:p>
            <a:r>
              <a:rPr lang="en-GB" dirty="0"/>
              <a:t>This is a title that spans over two lines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5F58F0-ED1E-139B-B70C-C5B25D725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776548"/>
            <a:ext cx="5572595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306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Line Text and image gr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9522B2-2194-5A3F-97B6-9B8B1AE8EC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44452" y="835260"/>
            <a:ext cx="1718446" cy="1720176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95A24AA-3A89-0950-C0EE-C42E2B055A2E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232808" y="835260"/>
            <a:ext cx="5230090" cy="5224541"/>
          </a:xfrm>
          <a:custGeom>
            <a:avLst/>
            <a:gdLst>
              <a:gd name="connsiteX0" fmla="*/ 1853643 w 5230090"/>
              <a:gd name="connsiteY0" fmla="*/ 3508876 h 5224541"/>
              <a:gd name="connsiteX1" fmla="*/ 3371607 w 5230090"/>
              <a:gd name="connsiteY1" fmla="*/ 3508876 h 5224541"/>
              <a:gd name="connsiteX2" fmla="*/ 3471848 w 5230090"/>
              <a:gd name="connsiteY2" fmla="*/ 3608957 h 5224541"/>
              <a:gd name="connsiteX3" fmla="*/ 3471848 w 5230090"/>
              <a:gd name="connsiteY3" fmla="*/ 5124464 h 5224541"/>
              <a:gd name="connsiteX4" fmla="*/ 3371608 w 5230090"/>
              <a:gd name="connsiteY4" fmla="*/ 5224541 h 5224541"/>
              <a:gd name="connsiteX5" fmla="*/ 1853642 w 5230090"/>
              <a:gd name="connsiteY5" fmla="*/ 5224541 h 5224541"/>
              <a:gd name="connsiteX6" fmla="*/ 1753402 w 5230090"/>
              <a:gd name="connsiteY6" fmla="*/ 5124464 h 5224541"/>
              <a:gd name="connsiteX7" fmla="*/ 1753402 w 5230090"/>
              <a:gd name="connsiteY7" fmla="*/ 3608957 h 5224541"/>
              <a:gd name="connsiteX8" fmla="*/ 3611885 w 5230090"/>
              <a:gd name="connsiteY8" fmla="*/ 1751912 h 5224541"/>
              <a:gd name="connsiteX9" fmla="*/ 5129849 w 5230090"/>
              <a:gd name="connsiteY9" fmla="*/ 1751912 h 5224541"/>
              <a:gd name="connsiteX10" fmla="*/ 5230090 w 5230090"/>
              <a:gd name="connsiteY10" fmla="*/ 1851992 h 5224541"/>
              <a:gd name="connsiteX11" fmla="*/ 5230090 w 5230090"/>
              <a:gd name="connsiteY11" fmla="*/ 2831707 h 5224541"/>
              <a:gd name="connsiteX12" fmla="*/ 5230090 w 5230090"/>
              <a:gd name="connsiteY12" fmla="*/ 3367500 h 5224541"/>
              <a:gd name="connsiteX13" fmla="*/ 5230090 w 5230090"/>
              <a:gd name="connsiteY13" fmla="*/ 3608957 h 5224541"/>
              <a:gd name="connsiteX14" fmla="*/ 5230090 w 5230090"/>
              <a:gd name="connsiteY14" fmla="*/ 4347214 h 5224541"/>
              <a:gd name="connsiteX15" fmla="*/ 5230090 w 5230090"/>
              <a:gd name="connsiteY15" fmla="*/ 5124464 h 5224541"/>
              <a:gd name="connsiteX16" fmla="*/ 5129850 w 5230090"/>
              <a:gd name="connsiteY16" fmla="*/ 5224541 h 5224541"/>
              <a:gd name="connsiteX17" fmla="*/ 3611884 w 5230090"/>
              <a:gd name="connsiteY17" fmla="*/ 5224541 h 5224541"/>
              <a:gd name="connsiteX18" fmla="*/ 3511644 w 5230090"/>
              <a:gd name="connsiteY18" fmla="*/ 5124464 h 5224541"/>
              <a:gd name="connsiteX19" fmla="*/ 3511644 w 5230090"/>
              <a:gd name="connsiteY19" fmla="*/ 4347214 h 5224541"/>
              <a:gd name="connsiteX20" fmla="*/ 3511644 w 5230090"/>
              <a:gd name="connsiteY20" fmla="*/ 3608957 h 5224541"/>
              <a:gd name="connsiteX21" fmla="*/ 3511644 w 5230090"/>
              <a:gd name="connsiteY21" fmla="*/ 3367500 h 5224541"/>
              <a:gd name="connsiteX22" fmla="*/ 3511644 w 5230090"/>
              <a:gd name="connsiteY22" fmla="*/ 2831707 h 5224541"/>
              <a:gd name="connsiteX23" fmla="*/ 3511644 w 5230090"/>
              <a:gd name="connsiteY23" fmla="*/ 1851992 h 5224541"/>
              <a:gd name="connsiteX24" fmla="*/ 1718446 w 5230090"/>
              <a:gd name="connsiteY24" fmla="*/ 1715664 h 5224541"/>
              <a:gd name="connsiteX25" fmla="*/ 1718446 w 5230090"/>
              <a:gd name="connsiteY25" fmla="*/ 1751912 h 5224541"/>
              <a:gd name="connsiteX26" fmla="*/ 1753402 w 5230090"/>
              <a:gd name="connsiteY26" fmla="*/ 1751912 h 5224541"/>
              <a:gd name="connsiteX27" fmla="*/ 1753402 w 5230090"/>
              <a:gd name="connsiteY27" fmla="*/ 1715664 h 5224541"/>
              <a:gd name="connsiteX28" fmla="*/ 100241 w 5230090"/>
              <a:gd name="connsiteY28" fmla="*/ 0 h 5224541"/>
              <a:gd name="connsiteX29" fmla="*/ 806630 w 5230090"/>
              <a:gd name="connsiteY29" fmla="*/ 0 h 5224541"/>
              <a:gd name="connsiteX30" fmla="*/ 1618205 w 5230090"/>
              <a:gd name="connsiteY30" fmla="*/ 0 h 5224541"/>
              <a:gd name="connsiteX31" fmla="*/ 1853643 w 5230090"/>
              <a:gd name="connsiteY31" fmla="*/ 0 h 5224541"/>
              <a:gd name="connsiteX32" fmla="*/ 2324594 w 5230090"/>
              <a:gd name="connsiteY32" fmla="*/ 0 h 5224541"/>
              <a:gd name="connsiteX33" fmla="*/ 3371607 w 5230090"/>
              <a:gd name="connsiteY33" fmla="*/ 0 h 5224541"/>
              <a:gd name="connsiteX34" fmla="*/ 3471848 w 5230090"/>
              <a:gd name="connsiteY34" fmla="*/ 100080 h 5224541"/>
              <a:gd name="connsiteX35" fmla="*/ 3471848 w 5230090"/>
              <a:gd name="connsiteY35" fmla="*/ 1535698 h 5224541"/>
              <a:gd name="connsiteX36" fmla="*/ 3471848 w 5230090"/>
              <a:gd name="connsiteY36" fmla="*/ 1615587 h 5224541"/>
              <a:gd name="connsiteX37" fmla="*/ 3471848 w 5230090"/>
              <a:gd name="connsiteY37" fmla="*/ 1851993 h 5224541"/>
              <a:gd name="connsiteX38" fmla="*/ 3471848 w 5230090"/>
              <a:gd name="connsiteY38" fmla="*/ 3051205 h 5224541"/>
              <a:gd name="connsiteX39" fmla="*/ 3471848 w 5230090"/>
              <a:gd name="connsiteY39" fmla="*/ 3367500 h 5224541"/>
              <a:gd name="connsiteX40" fmla="*/ 3371608 w 5230090"/>
              <a:gd name="connsiteY40" fmla="*/ 3467577 h 5224541"/>
              <a:gd name="connsiteX41" fmla="*/ 2240250 w 5230090"/>
              <a:gd name="connsiteY41" fmla="*/ 3467577 h 5224541"/>
              <a:gd name="connsiteX42" fmla="*/ 1853642 w 5230090"/>
              <a:gd name="connsiteY42" fmla="*/ 3467577 h 5224541"/>
              <a:gd name="connsiteX43" fmla="*/ 1618206 w 5230090"/>
              <a:gd name="connsiteY43" fmla="*/ 3467577 h 5224541"/>
              <a:gd name="connsiteX44" fmla="*/ 722283 w 5230090"/>
              <a:gd name="connsiteY44" fmla="*/ 3467577 h 5224541"/>
              <a:gd name="connsiteX45" fmla="*/ 100239 w 5230090"/>
              <a:gd name="connsiteY45" fmla="*/ 3467577 h 5224541"/>
              <a:gd name="connsiteX46" fmla="*/ 0 w 5230090"/>
              <a:gd name="connsiteY46" fmla="*/ 3367500 h 5224541"/>
              <a:gd name="connsiteX47" fmla="*/ 0 w 5230090"/>
              <a:gd name="connsiteY47" fmla="*/ 3072291 h 5224541"/>
              <a:gd name="connsiteX48" fmla="*/ 0 w 5230090"/>
              <a:gd name="connsiteY48" fmla="*/ 1851993 h 5224541"/>
              <a:gd name="connsiteX49" fmla="*/ 0 w 5230090"/>
              <a:gd name="connsiteY49" fmla="*/ 1615587 h 5224541"/>
              <a:gd name="connsiteX50" fmla="*/ 0 w 5230090"/>
              <a:gd name="connsiteY50" fmla="*/ 1556784 h 5224541"/>
              <a:gd name="connsiteX51" fmla="*/ 0 w 5230090"/>
              <a:gd name="connsiteY51" fmla="*/ 100080 h 522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230090" h="5224541">
                <a:moveTo>
                  <a:pt x="1853643" y="3508876"/>
                </a:moveTo>
                <a:lnTo>
                  <a:pt x="3371607" y="3508876"/>
                </a:lnTo>
                <a:lnTo>
                  <a:pt x="3471848" y="3608957"/>
                </a:lnTo>
                <a:lnTo>
                  <a:pt x="3471848" y="5124464"/>
                </a:lnTo>
                <a:lnTo>
                  <a:pt x="3371608" y="5224541"/>
                </a:lnTo>
                <a:lnTo>
                  <a:pt x="1853642" y="5224541"/>
                </a:lnTo>
                <a:lnTo>
                  <a:pt x="1753402" y="5124464"/>
                </a:lnTo>
                <a:lnTo>
                  <a:pt x="1753402" y="3608957"/>
                </a:lnTo>
                <a:close/>
                <a:moveTo>
                  <a:pt x="3611885" y="1751912"/>
                </a:moveTo>
                <a:lnTo>
                  <a:pt x="5129849" y="1751912"/>
                </a:lnTo>
                <a:lnTo>
                  <a:pt x="5230090" y="1851992"/>
                </a:lnTo>
                <a:lnTo>
                  <a:pt x="5230090" y="2831707"/>
                </a:lnTo>
                <a:lnTo>
                  <a:pt x="5230090" y="3367500"/>
                </a:lnTo>
                <a:lnTo>
                  <a:pt x="5230090" y="3608957"/>
                </a:lnTo>
                <a:lnTo>
                  <a:pt x="5230090" y="4347214"/>
                </a:lnTo>
                <a:lnTo>
                  <a:pt x="5230090" y="5124464"/>
                </a:lnTo>
                <a:lnTo>
                  <a:pt x="5129850" y="5224541"/>
                </a:lnTo>
                <a:lnTo>
                  <a:pt x="3611884" y="5224541"/>
                </a:lnTo>
                <a:lnTo>
                  <a:pt x="3511644" y="5124464"/>
                </a:lnTo>
                <a:lnTo>
                  <a:pt x="3511644" y="4347214"/>
                </a:lnTo>
                <a:lnTo>
                  <a:pt x="3511644" y="3608957"/>
                </a:lnTo>
                <a:lnTo>
                  <a:pt x="3511644" y="3367500"/>
                </a:lnTo>
                <a:lnTo>
                  <a:pt x="3511644" y="2831707"/>
                </a:lnTo>
                <a:lnTo>
                  <a:pt x="3511644" y="1851992"/>
                </a:lnTo>
                <a:close/>
                <a:moveTo>
                  <a:pt x="1718446" y="1715664"/>
                </a:moveTo>
                <a:lnTo>
                  <a:pt x="1718446" y="1751912"/>
                </a:lnTo>
                <a:lnTo>
                  <a:pt x="1753402" y="1751912"/>
                </a:lnTo>
                <a:lnTo>
                  <a:pt x="1753402" y="1715664"/>
                </a:lnTo>
                <a:close/>
                <a:moveTo>
                  <a:pt x="100241" y="0"/>
                </a:moveTo>
                <a:lnTo>
                  <a:pt x="806630" y="0"/>
                </a:lnTo>
                <a:lnTo>
                  <a:pt x="1618205" y="0"/>
                </a:lnTo>
                <a:lnTo>
                  <a:pt x="1853643" y="0"/>
                </a:lnTo>
                <a:lnTo>
                  <a:pt x="2324594" y="0"/>
                </a:lnTo>
                <a:lnTo>
                  <a:pt x="3371607" y="0"/>
                </a:lnTo>
                <a:lnTo>
                  <a:pt x="3471848" y="100080"/>
                </a:lnTo>
                <a:lnTo>
                  <a:pt x="3471848" y="1535698"/>
                </a:lnTo>
                <a:lnTo>
                  <a:pt x="3471848" y="1615587"/>
                </a:lnTo>
                <a:lnTo>
                  <a:pt x="3471848" y="1851993"/>
                </a:lnTo>
                <a:lnTo>
                  <a:pt x="3471848" y="3051205"/>
                </a:lnTo>
                <a:lnTo>
                  <a:pt x="3471848" y="3367500"/>
                </a:lnTo>
                <a:lnTo>
                  <a:pt x="3371608" y="3467577"/>
                </a:lnTo>
                <a:lnTo>
                  <a:pt x="2240250" y="3467577"/>
                </a:lnTo>
                <a:lnTo>
                  <a:pt x="1853642" y="3467577"/>
                </a:lnTo>
                <a:lnTo>
                  <a:pt x="1618206" y="3467577"/>
                </a:lnTo>
                <a:lnTo>
                  <a:pt x="722283" y="3467577"/>
                </a:lnTo>
                <a:lnTo>
                  <a:pt x="100239" y="3467577"/>
                </a:lnTo>
                <a:lnTo>
                  <a:pt x="0" y="3367500"/>
                </a:lnTo>
                <a:lnTo>
                  <a:pt x="0" y="3072291"/>
                </a:lnTo>
                <a:lnTo>
                  <a:pt x="0" y="1851993"/>
                </a:lnTo>
                <a:lnTo>
                  <a:pt x="0" y="1615587"/>
                </a:lnTo>
                <a:lnTo>
                  <a:pt x="0" y="1556784"/>
                </a:lnTo>
                <a:lnTo>
                  <a:pt x="0" y="100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F2DF9C1-735B-8758-B8F5-E4F6700C897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2808" y="4339625"/>
            <a:ext cx="1718446" cy="1720176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7DAEAEB-9653-5963-999F-326FC93985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5572595" cy="1093187"/>
          </a:xfrm>
        </p:spPr>
        <p:txBody>
          <a:bodyPr/>
          <a:lstStyle/>
          <a:p>
            <a:r>
              <a:rPr lang="en-GB" dirty="0"/>
              <a:t>This is a title that spans over two lines</a:t>
            </a: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76C8741-85D6-6207-181B-1DF869DEA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776548"/>
            <a:ext cx="5572595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70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C3908-B3FC-7447-9DBE-CE0EC670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365125"/>
            <a:ext cx="578967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EDCCD-81A6-F94C-A316-7024AD1A6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4" y="2055812"/>
            <a:ext cx="5572595" cy="389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47C54-FCFA-4E22-8123-57AC41CB6C39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E7E651-833E-1344-BBD3-8DE17A9182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9075" y="365125"/>
            <a:ext cx="4870450" cy="5586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5320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1BF1A-8616-4643-8B4F-C828D3ED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74" y="365126"/>
            <a:ext cx="11273853" cy="1028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BF51F-8F95-1B46-954D-5549ED554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27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A7109-9A36-6547-B81B-FC0D5E49B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2BD5C8-9F9B-4CBC-9017-D551FBD544F0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</p:spTree>
    <p:extLst>
      <p:ext uri="{BB962C8B-B14F-4D97-AF65-F5344CB8AC3E}">
        <p14:creationId xmlns:p14="http://schemas.microsoft.com/office/powerpoint/2010/main" val="3801692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cer.gov.au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E56C45-8C89-9AC4-0F5F-1EB848005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25644"/>
            <a:ext cx="10515600" cy="1325563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Thank you 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3ACDB7-752D-3BE1-ED94-8767C4FDE815}"/>
              </a:ext>
            </a:extLst>
          </p:cNvPr>
          <p:cNvSpPr txBox="1"/>
          <p:nvPr/>
        </p:nvSpPr>
        <p:spPr>
          <a:xfrm>
            <a:off x="623888" y="4086180"/>
            <a:ext cx="10944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2400" dirty="0">
                <a:solidFill>
                  <a:schemeClr val="bg1"/>
                </a:solidFill>
                <a:latin typeface="+mj-lt"/>
              </a:rPr>
              <a:t>Contact</a:t>
            </a:r>
          </a:p>
          <a:p>
            <a:pPr lvl="0" algn="ctr"/>
            <a:r>
              <a:rPr lang="en-US" sz="18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www.cer.gov.au</a:t>
            </a:r>
            <a:br>
              <a:rPr lang="en-US" sz="18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enquiries@cer.gov.au</a:t>
            </a:r>
            <a:br>
              <a:rPr lang="en-US" sz="18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1300 553 542</a:t>
            </a:r>
          </a:p>
          <a:p>
            <a:pPr lvl="0"/>
            <a:endParaRPr lang="en-AU" sz="1800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2A04F7E-A9DF-545B-3D94-54BD4B6A4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621" y="526797"/>
            <a:ext cx="4030491" cy="3356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B0E953-CF94-C41E-1F50-0321D7C87DC8}"/>
              </a:ext>
            </a:extLst>
          </p:cNvPr>
          <p:cNvSpPr txBox="1"/>
          <p:nvPr/>
        </p:nvSpPr>
        <p:spPr>
          <a:xfrm>
            <a:off x="838200" y="2899352"/>
            <a:ext cx="10944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2400" b="1" dirty="0">
                <a:solidFill>
                  <a:schemeClr val="tx1"/>
                </a:solidFill>
                <a:latin typeface="+mn-lt"/>
              </a:rPr>
              <a:t>Contact us</a:t>
            </a:r>
          </a:p>
          <a:p>
            <a:pPr lvl="0" algn="ctr"/>
            <a:r>
              <a:rPr lang="en-US" sz="1800" b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www.cer.gov.au</a:t>
            </a:r>
            <a:br>
              <a:rPr lang="en-US" sz="1800" b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enquiries@cer.gov.au</a:t>
            </a:r>
            <a:br>
              <a:rPr lang="en-US" sz="1800" b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1300 553 542</a:t>
            </a:r>
          </a:p>
          <a:p>
            <a:pPr lvl="0"/>
            <a:endParaRPr lang="en-AU" sz="18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BED118-BEDB-4FF4-B598-E54274886499}"/>
              </a:ext>
            </a:extLst>
          </p:cNvPr>
          <p:cNvSpPr txBox="1"/>
          <p:nvPr userDrawn="1"/>
        </p:nvSpPr>
        <p:spPr>
          <a:xfrm>
            <a:off x="869609" y="4451852"/>
            <a:ext cx="10668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2400" b="1" dirty="0">
                <a:solidFill>
                  <a:schemeClr val="tx1"/>
                </a:solidFill>
                <a:latin typeface="+mn-lt"/>
              </a:rPr>
              <a:t>Follow us</a:t>
            </a:r>
          </a:p>
          <a:p>
            <a:pPr lvl="0"/>
            <a:endParaRPr lang="en-AU" sz="1800" dirty="0">
              <a:solidFill>
                <a:schemeClr val="tx1"/>
              </a:solidFill>
            </a:endParaRPr>
          </a:p>
        </p:txBody>
      </p:sp>
      <p:pic>
        <p:nvPicPr>
          <p:cNvPr id="13" name="Picture 12" descr="signature_410057662">
            <a:hlinkClick r:id="rId3" tooltip="https://www.facebook.com/CERegulator/"/>
            <a:extLst>
              <a:ext uri="{FF2B5EF4-FFF2-40B4-BE49-F238E27FC236}">
                <a16:creationId xmlns:a16="http://schemas.microsoft.com/office/drawing/2014/main" id="{2B63EF15-4C01-42CD-A01F-2B125FBE08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9296" y="4881875"/>
            <a:ext cx="452436" cy="45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signature_1894695697">
            <a:hlinkClick r:id="rId5" tooltip="https://www.linkedin.com/company/clean-energy-regulator"/>
            <a:extLst>
              <a:ext uri="{FF2B5EF4-FFF2-40B4-BE49-F238E27FC236}">
                <a16:creationId xmlns:a16="http://schemas.microsoft.com/office/drawing/2014/main" id="{928B4E7A-D593-436B-9251-DDC1DAC686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929" y="4878137"/>
            <a:ext cx="452436" cy="45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signature_1646576931">
            <a:hlinkClick r:id="rId7" tooltip="https://www.youtube.com/user/cercommunications"/>
            <a:extLst>
              <a:ext uri="{FF2B5EF4-FFF2-40B4-BE49-F238E27FC236}">
                <a16:creationId xmlns:a16="http://schemas.microsoft.com/office/drawing/2014/main" id="{B3EF3970-20BC-4085-8058-117B426711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7453" y="4900714"/>
            <a:ext cx="452436" cy="452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254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1F4000-221D-3141-8F86-351E697C6E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3392" y="365125"/>
            <a:ext cx="5909145" cy="5586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47C54-FCFA-4E22-8123-57AC41CB6C39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B7530D-C43D-E0D1-4A32-3BE76061A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4022469" cy="1093187"/>
          </a:xfrm>
        </p:spPr>
        <p:txBody>
          <a:bodyPr/>
          <a:lstStyle/>
          <a:p>
            <a:r>
              <a:rPr lang="en-GB" dirty="0"/>
              <a:t>This is a short two line title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383D8F-4570-51FC-7E48-496622973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6" y="1776548"/>
            <a:ext cx="4022468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11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e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1F4000-221D-3141-8F86-351E697C6E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3392" y="365125"/>
            <a:ext cx="5909145" cy="5586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47C54-FCFA-4E22-8123-57AC41CB6C39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383D8F-4570-51FC-7E48-496622973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6" y="2433336"/>
            <a:ext cx="4022468" cy="3379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EE4809-FB9C-8E04-9A4E-B9254C406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2"/>
            <a:ext cx="4022469" cy="1749974"/>
          </a:xfrm>
        </p:spPr>
        <p:txBody>
          <a:bodyPr/>
          <a:lstStyle/>
          <a:p>
            <a:r>
              <a:rPr lang="en-GB" dirty="0"/>
              <a:t>This is a longer title that spans over three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818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2C17DA-D6CA-4243-9F67-6DB04766FDB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97005" y="789720"/>
            <a:ext cx="6043350" cy="1079819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F446B84-5C88-BC40-A8FB-045B697B967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697005" y="2231658"/>
            <a:ext cx="6043350" cy="1079819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BC5669F-F576-6B48-AF7F-B8FF4A5E7A9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697005" y="3673596"/>
            <a:ext cx="6043350" cy="1079819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C3DEFAE-BB4E-1640-BE28-D263CFD258C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97005" y="5115535"/>
            <a:ext cx="6043350" cy="1079819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07A7AA-919D-4431-9401-49EF7EC31C11}"/>
              </a:ext>
            </a:extLst>
          </p:cNvPr>
          <p:cNvSpPr txBox="1"/>
          <p:nvPr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BB1ECA9-D1B1-12B1-05D8-6864381D45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6262" y="753770"/>
            <a:ext cx="1079500" cy="1081087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D5EC49D9-E82D-B1C1-E490-26652C5DD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6262" y="2226109"/>
            <a:ext cx="1079500" cy="1081087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1BE6236-5909-0034-1414-BE79A90317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6262" y="3667451"/>
            <a:ext cx="1079500" cy="1081087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E61A4D4-4928-07F6-A4EA-4D7FEFCE8B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96262" y="5108794"/>
            <a:ext cx="1079500" cy="1081087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spcBef>
                <a:spcPts val="1000"/>
              </a:spcBef>
              <a:spcAft>
                <a:spcPts val="0"/>
              </a:spcAft>
              <a:buNone/>
              <a:defRPr sz="4400" b="1"/>
            </a:lvl1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276704E-CF58-5EB2-AD36-BA40246BE830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23406" y="1776548"/>
            <a:ext cx="3651613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070D2D7-63D2-F0AB-AACE-582A94F64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6" y="430441"/>
            <a:ext cx="3651614" cy="1093187"/>
          </a:xfrm>
        </p:spPr>
        <p:txBody>
          <a:bodyPr/>
          <a:lstStyle/>
          <a:p>
            <a:r>
              <a:rPr lang="en-GB" dirty="0"/>
              <a:t>This is a short two line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393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8334EE-EB70-B284-E725-DDE4F3405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11145190" cy="653777"/>
          </a:xfrm>
        </p:spPr>
        <p:txBody>
          <a:bodyPr/>
          <a:lstStyle/>
          <a:p>
            <a:r>
              <a:rPr lang="en-GB" dirty="0"/>
              <a:t>This is a single line heading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A1D52-DAFB-E58D-9665-03821712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319348"/>
            <a:ext cx="11138943" cy="462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61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62" userDrawn="1">
          <p15:clr>
            <a:srgbClr val="FBAE40"/>
          </p15:clr>
        </p15:guide>
        <p15:guide id="4" pos="3940" userDrawn="1">
          <p15:clr>
            <a:srgbClr val="FBAE40"/>
          </p15:clr>
        </p15:guide>
        <p15:guide id="5" pos="40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8334EE-EB70-B284-E725-DDE4F3405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11138943" cy="1093187"/>
          </a:xfrm>
        </p:spPr>
        <p:txBody>
          <a:bodyPr/>
          <a:lstStyle/>
          <a:p>
            <a:r>
              <a:rPr lang="en-GB" dirty="0"/>
              <a:t>This is an example of a longer title that spans over </a:t>
            </a:r>
            <a:br>
              <a:rPr lang="en-GB" dirty="0"/>
            </a:br>
            <a:r>
              <a:rPr lang="en-GB" dirty="0"/>
              <a:t>two lines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A1D52-DAFB-E58D-9665-03821712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776548"/>
            <a:ext cx="11138943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0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62" userDrawn="1">
          <p15:clr>
            <a:srgbClr val="FBAE40"/>
          </p15:clr>
        </p15:guide>
        <p15:guide id="4" pos="3940" userDrawn="1">
          <p15:clr>
            <a:srgbClr val="FBAE40"/>
          </p15:clr>
        </p15:guide>
        <p15:guide id="5" pos="404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6EBB5A87-46DA-9DF1-F52B-312B25BD0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71" r="33287" b="38759"/>
          <a:stretch/>
        </p:blipFill>
        <p:spPr>
          <a:xfrm rot="16200000">
            <a:off x="10294424" y="552376"/>
            <a:ext cx="1555174" cy="11806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F8334EE-EB70-B284-E725-DDE4F3405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11145190" cy="653777"/>
          </a:xfrm>
        </p:spPr>
        <p:txBody>
          <a:bodyPr/>
          <a:lstStyle/>
          <a:p>
            <a:r>
              <a:rPr lang="en-GB" dirty="0"/>
              <a:t>This is a single line heading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A1D52-DAFB-E58D-9665-03821712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319349"/>
            <a:ext cx="11138943" cy="461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952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62" userDrawn="1">
          <p15:clr>
            <a:srgbClr val="FBAE40"/>
          </p15:clr>
        </p15:guide>
        <p15:guide id="4" pos="3940" userDrawn="1">
          <p15:clr>
            <a:srgbClr val="FBAE40"/>
          </p15:clr>
        </p15:guide>
        <p15:guide id="5" pos="404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ne 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6EBB5A87-46DA-9DF1-F52B-312B25BD0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71" r="33287" b="38759"/>
          <a:stretch/>
        </p:blipFill>
        <p:spPr>
          <a:xfrm rot="16200000">
            <a:off x="10294424" y="552376"/>
            <a:ext cx="1555174" cy="11806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7D1F020-8801-F083-D09B-AC625F6F7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9652561" cy="1093187"/>
          </a:xfrm>
        </p:spPr>
        <p:txBody>
          <a:bodyPr/>
          <a:lstStyle/>
          <a:p>
            <a:r>
              <a:rPr lang="en-GB" dirty="0"/>
              <a:t>This is an example of a longer title that spans over two lines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52E334-E455-1735-EEE1-18E1B97D4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776548"/>
            <a:ext cx="11138943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889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62" userDrawn="1">
          <p15:clr>
            <a:srgbClr val="FBAE40"/>
          </p15:clr>
        </p15:guide>
        <p15:guide id="4" pos="3940" userDrawn="1">
          <p15:clr>
            <a:srgbClr val="FBAE40"/>
          </p15:clr>
        </p15:guide>
        <p15:guide id="5" pos="404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cer.gov.au</a:t>
            </a:r>
          </a:p>
        </p:txBody>
      </p:sp>
      <p:pic>
        <p:nvPicPr>
          <p:cNvPr id="11" name="Picture 10" descr="A picture containing looking, dark, staring, close&#10;&#10;Description automatically generated">
            <a:extLst>
              <a:ext uri="{FF2B5EF4-FFF2-40B4-BE49-F238E27FC236}">
                <a16:creationId xmlns:a16="http://schemas.microsoft.com/office/drawing/2014/main" id="{4973C66F-AB8C-0619-2950-70C07070BE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5222" y="365126"/>
            <a:ext cx="3162892" cy="117886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8AE59B8-C3E6-DB2E-44FE-6F80EC458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11145190" cy="653777"/>
          </a:xfrm>
        </p:spPr>
        <p:txBody>
          <a:bodyPr/>
          <a:lstStyle/>
          <a:p>
            <a:r>
              <a:rPr lang="en-GB" dirty="0"/>
              <a:t>This is a single line heading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1F9DD80-D4E7-C2C8-DD9A-E7B655D89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319349"/>
            <a:ext cx="11138943" cy="461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06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62" userDrawn="1">
          <p15:clr>
            <a:srgbClr val="FBAE40"/>
          </p15:clr>
        </p15:guide>
        <p15:guide id="4" pos="3940" userDrawn="1">
          <p15:clr>
            <a:srgbClr val="FBAE40"/>
          </p15:clr>
        </p15:guide>
        <p15:guide id="5" pos="404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F3399-5FF6-4448-8402-7536F19C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365126"/>
            <a:ext cx="11145190" cy="1028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47385-25DE-034D-8ED1-1058B5EEF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405" y="1543987"/>
            <a:ext cx="11145190" cy="463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39E78-693E-CE09-CD2B-46446E42931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618741" y="6193892"/>
            <a:ext cx="1564508" cy="4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78" r:id="rId4"/>
    <p:sldLayoutId id="2147483662" r:id="rId5"/>
    <p:sldLayoutId id="2147483685" r:id="rId6"/>
    <p:sldLayoutId id="2147483688" r:id="rId7"/>
    <p:sldLayoutId id="2147483689" r:id="rId8"/>
    <p:sldLayoutId id="2147483686" r:id="rId9"/>
    <p:sldLayoutId id="2147483687" r:id="rId10"/>
    <p:sldLayoutId id="2147483684" r:id="rId11"/>
    <p:sldLayoutId id="2147483679" r:id="rId12"/>
    <p:sldLayoutId id="2147483650" r:id="rId13"/>
    <p:sldLayoutId id="2147483667" r:id="rId14"/>
    <p:sldLayoutId id="2147483691" r:id="rId15"/>
    <p:sldLayoutId id="2147483692" r:id="rId16"/>
    <p:sldLayoutId id="2147483682" r:id="rId17"/>
    <p:sldLayoutId id="2147483664" r:id="rId18"/>
    <p:sldLayoutId id="214748368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7673">
          <p15:clr>
            <a:srgbClr val="F26B43"/>
          </p15:clr>
        </p15:guide>
        <p15:guide id="8" orient="horz" pos="3770">
          <p15:clr>
            <a:srgbClr val="F26B43"/>
          </p15:clr>
        </p15:guide>
        <p15:guide id="9" pos="3840">
          <p15:clr>
            <a:srgbClr val="F26B43"/>
          </p15:clr>
        </p15:guide>
        <p15:guide id="10" pos="393">
          <p15:clr>
            <a:srgbClr val="F26B43"/>
          </p15:clr>
        </p15:guide>
        <p15:guide id="11" pos="7355">
          <p15:clr>
            <a:srgbClr val="F26B43"/>
          </p15:clr>
        </p15:guide>
        <p15:guide id="12" pos="7287">
          <p15:clr>
            <a:srgbClr val="F26B43"/>
          </p15:clr>
        </p15:guide>
        <p15:guide id="13" pos="3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25D9B8-7AC3-7C09-AFFD-D6014F272FD4}"/>
              </a:ext>
            </a:extLst>
          </p:cNvPr>
          <p:cNvSpPr/>
          <p:nvPr userDrawn="1"/>
        </p:nvSpPr>
        <p:spPr>
          <a:xfrm>
            <a:off x="0" y="0"/>
            <a:ext cx="4979988" cy="6858000"/>
          </a:xfrm>
          <a:prstGeom prst="rect">
            <a:avLst/>
          </a:prstGeom>
          <a:solidFill>
            <a:srgbClr val="E6E7E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F3399-5FF6-4448-8402-7536F19C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365126"/>
            <a:ext cx="11145190" cy="1028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47385-25DE-034D-8ED1-1058B5EEF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405" y="1543987"/>
            <a:ext cx="11145190" cy="463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39E78-693E-CE09-CD2B-46446E4293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41" y="6193892"/>
            <a:ext cx="1564508" cy="4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0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7673">
          <p15:clr>
            <a:srgbClr val="F26B43"/>
          </p15:clr>
        </p15:guide>
        <p15:guide id="8" orient="horz" pos="3770">
          <p15:clr>
            <a:srgbClr val="F26B43"/>
          </p15:clr>
        </p15:guide>
        <p15:guide id="9" pos="3840">
          <p15:clr>
            <a:srgbClr val="F26B43"/>
          </p15:clr>
        </p15:guide>
        <p15:guide id="10" pos="393">
          <p15:clr>
            <a:srgbClr val="F26B43"/>
          </p15:clr>
        </p15:guide>
        <p15:guide id="11" pos="7355">
          <p15:clr>
            <a:srgbClr val="F26B43"/>
          </p15:clr>
        </p15:guide>
        <p15:guide id="12" pos="7287">
          <p15:clr>
            <a:srgbClr val="F26B43"/>
          </p15:clr>
        </p15:guide>
        <p15:guide id="13" pos="3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F3399-5FF6-4448-8402-7536F19C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365126"/>
            <a:ext cx="11145190" cy="1028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47385-25DE-034D-8ED1-1058B5EEF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405" y="1543987"/>
            <a:ext cx="11145190" cy="463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C95A4-61AB-7B73-4DA0-C508E2CC11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2694" y="5905705"/>
            <a:ext cx="2121566" cy="64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9E3B81-1DBC-48DF-8BC3-4026550351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32694" y="5905705"/>
            <a:ext cx="2121566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1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672" r:id="rId3"/>
    <p:sldLayoutId id="214748369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7673">
          <p15:clr>
            <a:srgbClr val="F26B43"/>
          </p15:clr>
        </p15:guide>
        <p15:guide id="8" orient="horz" pos="3770">
          <p15:clr>
            <a:srgbClr val="F26B43"/>
          </p15:clr>
        </p15:guide>
        <p15:guide id="9" pos="3840">
          <p15:clr>
            <a:srgbClr val="F26B43"/>
          </p15:clr>
        </p15:guide>
        <p15:guide id="10" pos="393">
          <p15:clr>
            <a:srgbClr val="F26B43"/>
          </p15:clr>
        </p15:guide>
        <p15:guide id="11" pos="7355">
          <p15:clr>
            <a:srgbClr val="F26B43"/>
          </p15:clr>
        </p15:guide>
        <p15:guide id="12" pos="7287">
          <p15:clr>
            <a:srgbClr val="F26B43"/>
          </p15:clr>
        </p15:guide>
        <p15:guide id="13" pos="32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F3399-5FF6-4448-8402-7536F19C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365126"/>
            <a:ext cx="11145190" cy="1028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47385-25DE-034D-8ED1-1058B5EEF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405" y="1543987"/>
            <a:ext cx="11145190" cy="463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39E78-693E-CE09-CD2B-46446E42931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618741" y="6193892"/>
            <a:ext cx="1564508" cy="4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3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7673">
          <p15:clr>
            <a:srgbClr val="F26B43"/>
          </p15:clr>
        </p15:guide>
        <p15:guide id="8" orient="horz" pos="3770">
          <p15:clr>
            <a:srgbClr val="F26B43"/>
          </p15:clr>
        </p15:guide>
        <p15:guide id="9" pos="3840">
          <p15:clr>
            <a:srgbClr val="F26B43"/>
          </p15:clr>
        </p15:guide>
        <p15:guide id="10" pos="393">
          <p15:clr>
            <a:srgbClr val="F26B43"/>
          </p15:clr>
        </p15:guide>
        <p15:guide id="11" pos="7355">
          <p15:clr>
            <a:srgbClr val="F26B43"/>
          </p15:clr>
        </p15:guide>
        <p15:guide id="12" pos="7287">
          <p15:clr>
            <a:srgbClr val="F26B43"/>
          </p15:clr>
        </p15:guide>
        <p15:guide id="13" pos="32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25D9B8-7AC3-7C09-AFFD-D6014F272FD4}"/>
              </a:ext>
            </a:extLst>
          </p:cNvPr>
          <p:cNvSpPr/>
          <p:nvPr/>
        </p:nvSpPr>
        <p:spPr>
          <a:xfrm>
            <a:off x="0" y="0"/>
            <a:ext cx="4979988" cy="6858000"/>
          </a:xfrm>
          <a:prstGeom prst="rect">
            <a:avLst/>
          </a:prstGeom>
          <a:solidFill>
            <a:srgbClr val="E6E7E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F3399-5FF6-4448-8402-7536F19C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365126"/>
            <a:ext cx="11145190" cy="1028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47385-25DE-034D-8ED1-1058B5EEF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405" y="1543987"/>
            <a:ext cx="11145190" cy="463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39E78-693E-CE09-CD2B-46446E4293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41" y="6193892"/>
            <a:ext cx="1564508" cy="4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8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7673">
          <p15:clr>
            <a:srgbClr val="F26B43"/>
          </p15:clr>
        </p15:guide>
        <p15:guide id="8" orient="horz" pos="3770">
          <p15:clr>
            <a:srgbClr val="F26B43"/>
          </p15:clr>
        </p15:guide>
        <p15:guide id="9" pos="3840">
          <p15:clr>
            <a:srgbClr val="F26B43"/>
          </p15:clr>
        </p15:guide>
        <p15:guide id="10" pos="393">
          <p15:clr>
            <a:srgbClr val="F26B43"/>
          </p15:clr>
        </p15:guide>
        <p15:guide id="11" pos="7355">
          <p15:clr>
            <a:srgbClr val="F26B43"/>
          </p15:clr>
        </p15:guide>
        <p15:guide id="12" pos="7287">
          <p15:clr>
            <a:srgbClr val="F26B43"/>
          </p15:clr>
        </p15:guide>
        <p15:guide id="13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904783-1E2B-CC46-9B08-C6FFBDDF68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2025 Census Action Plan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C3E66-3168-4B3B-908B-E27F2DFFA0B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AU">
                <a:latin typeface="+mn-lt"/>
              </a:rPr>
              <a:t>OFFICIAL</a:t>
            </a:r>
            <a:endParaRPr lang="en-AU" dirty="0">
              <a:latin typeface="+mn-lt"/>
            </a:endParaRPr>
          </a:p>
        </p:txBody>
      </p:sp>
      <p:pic>
        <p:nvPicPr>
          <p:cNvPr id="11" name="Picture Placeholder 10" descr="An adult holding a child looking up at a wind turbine.">
            <a:extLst>
              <a:ext uri="{FF2B5EF4-FFF2-40B4-BE49-F238E27FC236}">
                <a16:creationId xmlns:a16="http://schemas.microsoft.com/office/drawing/2014/main" id="{ECA1EEAE-561B-B119-AD68-C52FC6A1BAE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8DD63D3-27AF-473D-BC74-CDC09316526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958A2C-CAC4-4D12-941E-385EABD5D29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8" name="Picture Placeholder 17" descr="A black and white image of two people looking up at trees.">
            <a:extLst>
              <a:ext uri="{FF2B5EF4-FFF2-40B4-BE49-F238E27FC236}">
                <a16:creationId xmlns:a16="http://schemas.microsoft.com/office/drawing/2014/main" id="{26EF5FAB-D5D9-4038-AB09-42F2AC9D6570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icture Placeholder 15" descr="A black and white picture of two hands sharing red earth dirt.">
            <a:extLst>
              <a:ext uri="{FF2B5EF4-FFF2-40B4-BE49-F238E27FC236}">
                <a16:creationId xmlns:a16="http://schemas.microsoft.com/office/drawing/2014/main" id="{0382698D-50BC-4808-9267-CD2A2A2DC000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5F36BE-B6AD-406C-ACF5-A48D6921450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3874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Wind turbines in field">
            <a:extLst>
              <a:ext uri="{FF2B5EF4-FFF2-40B4-BE49-F238E27FC236}">
                <a16:creationId xmlns:a16="http://schemas.microsoft.com/office/drawing/2014/main" id="{D0FD904E-2816-C93D-A449-9E7792F466D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6626" r="1662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C8156-3E0F-A84B-C167-B2C80E04BE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C20A7E-9EB1-4AEA-531E-96CDF3F33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Theme One: Leadership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CF0629-475B-C6F1-049E-17E55E5DC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543049"/>
            <a:ext cx="5572595" cy="4387487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The actions undertaken as part of our 2024 Census Action Plan helped to drive improvements across the SES and Immediate Supervisor scores in 2025.</a:t>
            </a:r>
          </a:p>
          <a:p>
            <a:pPr marL="0" indent="0">
              <a:buNone/>
            </a:pPr>
            <a:r>
              <a:rPr lang="en-AU" dirty="0"/>
              <a:t>We seek to maintain this trajectory through actions that will continue.</a:t>
            </a:r>
          </a:p>
        </p:txBody>
      </p:sp>
    </p:spTree>
    <p:extLst>
      <p:ext uri="{BB962C8B-B14F-4D97-AF65-F5344CB8AC3E}">
        <p14:creationId xmlns:p14="http://schemas.microsoft.com/office/powerpoint/2010/main" val="394797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204646-5C22-92E1-2AC3-2812216B99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2800" dirty="0"/>
              <a:t>The Business Leadership and Strategic Leadership teams maintaining their visibility and transparency in engaging broadly with the agency.</a:t>
            </a:r>
          </a:p>
          <a:p>
            <a:r>
              <a:rPr lang="en-AU" sz="2800" dirty="0"/>
              <a:t>Continue to break down silos and improve communication between business areas to effectively manage priorities.</a:t>
            </a:r>
          </a:p>
          <a:p>
            <a:r>
              <a:rPr lang="en-AU" sz="2800" dirty="0"/>
              <a:t>The SES will provide strategic guidance to support the delivery of the action plan, as well as deliver on branch and divisional level plans.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8EDDB0-AA8B-0FF1-C953-BF9EBF31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Leadership Action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78F09-5A60-382D-F011-EE3CDF887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Our action steps to achieve this include: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771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368C4-D49B-CD3C-685E-7E25A815A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628B9-7DF1-2CE7-0339-AD5FA954F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Placeholder 6" descr="Colleagues huddle">
            <a:extLst>
              <a:ext uri="{FF2B5EF4-FFF2-40B4-BE49-F238E27FC236}">
                <a16:creationId xmlns:a16="http://schemas.microsoft.com/office/drawing/2014/main" id="{7C66DC23-1023-BD1E-3BAA-416CBC4A8409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/>
          <a:srcRect l="16626" r="16626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08D35E-2AB0-1B30-4828-EE740ADB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Key Theme Two: EL1 Engagement and Capability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BBA4AF-C901-DB31-321E-978D708FD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400" dirty="0"/>
              <a:t>Analysis of the 2025 Census, together with historical trends, show that responses provided by the Executive Level 1 staff cohort about their own experience consistently score below the agency average and below the scores reported by the Executive Level 2 staff cohort across all index measures.</a:t>
            </a:r>
          </a:p>
          <a:p>
            <a:pPr marL="0" indent="0">
              <a:buNone/>
            </a:pPr>
            <a:r>
              <a:rPr lang="en-AU" sz="2400" dirty="0"/>
              <a:t>We will seek to address this through implementation of an EL1 Network coordinated by the Assistant Executive Officer to the Chair.</a:t>
            </a:r>
          </a:p>
        </p:txBody>
      </p:sp>
    </p:spTree>
    <p:extLst>
      <p:ext uri="{BB962C8B-B14F-4D97-AF65-F5344CB8AC3E}">
        <p14:creationId xmlns:p14="http://schemas.microsoft.com/office/powerpoint/2010/main" val="343855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30027F-F263-99F7-6716-C5ADCA5B8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Creation of an EL1 Network with regular meetings and communication with the intent to:</a:t>
            </a:r>
          </a:p>
          <a:p>
            <a:pPr lvl="1"/>
            <a:r>
              <a:rPr lang="en-AU" dirty="0"/>
              <a:t>Provide the EL1 cohort with targeted information relating to the work of the agency, helping provide clarity on agency priorities</a:t>
            </a:r>
          </a:p>
          <a:p>
            <a:pPr lvl="1"/>
            <a:r>
              <a:rPr lang="en-AU" dirty="0"/>
              <a:t>Building networks and fostering connections between EL1 staff in different business areas</a:t>
            </a:r>
          </a:p>
          <a:p>
            <a:pPr lvl="1"/>
            <a:r>
              <a:rPr lang="en-AU" dirty="0"/>
              <a:t>Provide upskilling opportunities through offerings such as Management Masterclasses and presentations from the Senior Executive tailored for the network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BBFD85-9CF4-7C7B-AF1C-997256968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EL1 Engagement and Capability Action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87DF5-D65F-EF85-926C-02F4CFE32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6" y="2038350"/>
            <a:ext cx="4022468" cy="3892187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Our action steps to achieve this include:</a:t>
            </a:r>
          </a:p>
        </p:txBody>
      </p:sp>
    </p:spTree>
    <p:extLst>
      <p:ext uri="{BB962C8B-B14F-4D97-AF65-F5344CB8AC3E}">
        <p14:creationId xmlns:p14="http://schemas.microsoft.com/office/powerpoint/2010/main" val="236125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AAE99D-A7F1-BD82-071D-CC7D02407C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" name="Picture Placeholder 7" descr="Person writing on board">
            <a:extLst>
              <a:ext uri="{FF2B5EF4-FFF2-40B4-BE49-F238E27FC236}">
                <a16:creationId xmlns:a16="http://schemas.microsoft.com/office/drawing/2014/main" id="{BE04AACF-EB3A-48CC-E381-9A93068FD5B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 l="16626" r="1662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0CD47-25BD-F283-4714-F16C70DACE2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3986E7-B026-F781-12AE-45F43B43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Theme Three: Managing Performance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24CFED-C6C1-558E-40ED-CDD506D9D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Our supervisors and managers have indicated in the 2025 Census that not all have the confidence to actively manage an underperforming employee.</a:t>
            </a:r>
          </a:p>
          <a:p>
            <a:pPr marL="0" indent="0">
              <a:buNone/>
            </a:pPr>
            <a:r>
              <a:rPr lang="en-AU" dirty="0"/>
              <a:t>Overall managing performance should not just be about how to manage an underperforming employee, but also how to manage and grow high performing teams.</a:t>
            </a:r>
          </a:p>
        </p:txBody>
      </p:sp>
    </p:spTree>
    <p:extLst>
      <p:ext uri="{BB962C8B-B14F-4D97-AF65-F5344CB8AC3E}">
        <p14:creationId xmlns:p14="http://schemas.microsoft.com/office/powerpoint/2010/main" val="3177663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8D3E40-A981-3BEF-5CEF-5561E43D2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Delivering internal training for supervisors and managers of all levels to build confidence in managing under performing employees</a:t>
            </a:r>
          </a:p>
          <a:p>
            <a:r>
              <a:rPr lang="en-AU" dirty="0"/>
              <a:t>Developing guidance materials for supervisors and managers on managing high performing teams</a:t>
            </a:r>
          </a:p>
          <a:p>
            <a:r>
              <a:rPr lang="en-AU" dirty="0"/>
              <a:t>Continue holding drop-in sessions for managers to approach HR to discuss performance concerns, particularly around the mid and end of performance cycle period.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F82A4-486A-87DD-3A0D-3163F7F00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Our action steps to achieve this include: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C1C836-C94C-EBD0-5EC6-55F98758A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Managing Performance Action Summary</a:t>
            </a:r>
          </a:p>
        </p:txBody>
      </p:sp>
    </p:spTree>
    <p:extLst>
      <p:ext uri="{BB962C8B-B14F-4D97-AF65-F5344CB8AC3E}">
        <p14:creationId xmlns:p14="http://schemas.microsoft.com/office/powerpoint/2010/main" val="170407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F7CA28-8FDD-8386-6CF3-31CB9021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59509100"/>
      </p:ext>
    </p:extLst>
  </p:cSld>
  <p:clrMapOvr>
    <a:masterClrMapping/>
  </p:clrMapOvr>
</p:sld>
</file>

<file path=ppt/theme/theme1.xml><?xml version="1.0" encoding="utf-8"?>
<a:theme xmlns:a="http://schemas.openxmlformats.org/drawingml/2006/main" name="1_CER">
  <a:themeElements>
    <a:clrScheme name="CER colour palette">
      <a:dk1>
        <a:sysClr val="windowText" lastClr="000000"/>
      </a:dk1>
      <a:lt1>
        <a:sysClr val="window" lastClr="FFFFFF"/>
      </a:lt1>
      <a:dk2>
        <a:srgbClr val="454743"/>
      </a:dk2>
      <a:lt2>
        <a:srgbClr val="E8E8E8"/>
      </a:lt2>
      <a:accent1>
        <a:srgbClr val="9FB76F"/>
      </a:accent1>
      <a:accent2>
        <a:srgbClr val="FCBA5C"/>
      </a:accent2>
      <a:accent3>
        <a:srgbClr val="006C93"/>
      </a:accent3>
      <a:accent4>
        <a:srgbClr val="4FC2CC"/>
      </a:accent4>
      <a:accent5>
        <a:srgbClr val="C34D33"/>
      </a:accent5>
      <a:accent6>
        <a:srgbClr val="FA9607"/>
      </a:accent6>
      <a:hlink>
        <a:srgbClr val="00516E"/>
      </a:hlink>
      <a:folHlink>
        <a:srgbClr val="74747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 slide deck.potx" id="{230EF41A-2D38-476A-87CD-451C9419F087}" vid="{20080C5B-DA90-4CCA-8165-23C36EF011D3}"/>
    </a:ext>
  </a:extLst>
</a:theme>
</file>

<file path=ppt/theme/theme2.xml><?xml version="1.0" encoding="utf-8"?>
<a:theme xmlns:a="http://schemas.openxmlformats.org/drawingml/2006/main" name="2_CER">
  <a:themeElements>
    <a:clrScheme name="CER colour palette">
      <a:dk1>
        <a:sysClr val="windowText" lastClr="000000"/>
      </a:dk1>
      <a:lt1>
        <a:sysClr val="window" lastClr="FFFFFF"/>
      </a:lt1>
      <a:dk2>
        <a:srgbClr val="454743"/>
      </a:dk2>
      <a:lt2>
        <a:srgbClr val="E8E8E8"/>
      </a:lt2>
      <a:accent1>
        <a:srgbClr val="9FB76F"/>
      </a:accent1>
      <a:accent2>
        <a:srgbClr val="FCBA5C"/>
      </a:accent2>
      <a:accent3>
        <a:srgbClr val="006C93"/>
      </a:accent3>
      <a:accent4>
        <a:srgbClr val="4FC2CC"/>
      </a:accent4>
      <a:accent5>
        <a:srgbClr val="C34D33"/>
      </a:accent5>
      <a:accent6>
        <a:srgbClr val="FA9607"/>
      </a:accent6>
      <a:hlink>
        <a:srgbClr val="00516E"/>
      </a:hlink>
      <a:folHlink>
        <a:srgbClr val="74747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 slide deck.potx" id="{230EF41A-2D38-476A-87CD-451C9419F087}" vid="{8B01F905-C84B-450D-A9C5-6AF447C73CC3}"/>
    </a:ext>
  </a:extLst>
</a:theme>
</file>

<file path=ppt/theme/theme3.xml><?xml version="1.0" encoding="utf-8"?>
<a:theme xmlns:a="http://schemas.openxmlformats.org/drawingml/2006/main" name="CER PowerPoint 2022 theme">
  <a:themeElements>
    <a:clrScheme name="CER colour palette">
      <a:dk1>
        <a:sysClr val="windowText" lastClr="000000"/>
      </a:dk1>
      <a:lt1>
        <a:sysClr val="window" lastClr="FFFFFF"/>
      </a:lt1>
      <a:dk2>
        <a:srgbClr val="454743"/>
      </a:dk2>
      <a:lt2>
        <a:srgbClr val="E8E8E8"/>
      </a:lt2>
      <a:accent1>
        <a:srgbClr val="9FB76F"/>
      </a:accent1>
      <a:accent2>
        <a:srgbClr val="FCBA5C"/>
      </a:accent2>
      <a:accent3>
        <a:srgbClr val="006C93"/>
      </a:accent3>
      <a:accent4>
        <a:srgbClr val="4FC2CC"/>
      </a:accent4>
      <a:accent5>
        <a:srgbClr val="C34D33"/>
      </a:accent5>
      <a:accent6>
        <a:srgbClr val="FA9607"/>
      </a:accent6>
      <a:hlink>
        <a:srgbClr val="00516E"/>
      </a:hlink>
      <a:folHlink>
        <a:srgbClr val="74747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 slide deck.potx" id="{230EF41A-2D38-476A-87CD-451C9419F087}" vid="{C1A1A954-EA8C-4DE1-81B5-8539136897D0}"/>
    </a:ext>
  </a:extLst>
</a:theme>
</file>

<file path=ppt/theme/theme4.xml><?xml version="1.0" encoding="utf-8"?>
<a:theme xmlns:a="http://schemas.openxmlformats.org/drawingml/2006/main" name="3_CER">
  <a:themeElements>
    <a:clrScheme name="CER colour palette">
      <a:dk1>
        <a:sysClr val="windowText" lastClr="000000"/>
      </a:dk1>
      <a:lt1>
        <a:sysClr val="window" lastClr="FFFFFF"/>
      </a:lt1>
      <a:dk2>
        <a:srgbClr val="454743"/>
      </a:dk2>
      <a:lt2>
        <a:srgbClr val="E8E8E8"/>
      </a:lt2>
      <a:accent1>
        <a:srgbClr val="9FB76F"/>
      </a:accent1>
      <a:accent2>
        <a:srgbClr val="FCBA5C"/>
      </a:accent2>
      <a:accent3>
        <a:srgbClr val="006C93"/>
      </a:accent3>
      <a:accent4>
        <a:srgbClr val="4FC2CC"/>
      </a:accent4>
      <a:accent5>
        <a:srgbClr val="C34D33"/>
      </a:accent5>
      <a:accent6>
        <a:srgbClr val="FA9607"/>
      </a:accent6>
      <a:hlink>
        <a:srgbClr val="00516E"/>
      </a:hlink>
      <a:folHlink>
        <a:srgbClr val="74747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 slide deck.potx" id="{230EF41A-2D38-476A-87CD-451C9419F087}" vid="{3068A8EB-14C4-4BDB-9554-8202743E0179}"/>
    </a:ext>
  </a:extLst>
</a:theme>
</file>

<file path=ppt/theme/theme5.xml><?xml version="1.0" encoding="utf-8"?>
<a:theme xmlns:a="http://schemas.openxmlformats.org/drawingml/2006/main" name="4_CER">
  <a:themeElements>
    <a:clrScheme name="CER colour palette">
      <a:dk1>
        <a:sysClr val="windowText" lastClr="000000"/>
      </a:dk1>
      <a:lt1>
        <a:sysClr val="window" lastClr="FFFFFF"/>
      </a:lt1>
      <a:dk2>
        <a:srgbClr val="454743"/>
      </a:dk2>
      <a:lt2>
        <a:srgbClr val="E8E8E8"/>
      </a:lt2>
      <a:accent1>
        <a:srgbClr val="9FB76F"/>
      </a:accent1>
      <a:accent2>
        <a:srgbClr val="FCBA5C"/>
      </a:accent2>
      <a:accent3>
        <a:srgbClr val="006C93"/>
      </a:accent3>
      <a:accent4>
        <a:srgbClr val="4FC2CC"/>
      </a:accent4>
      <a:accent5>
        <a:srgbClr val="C34D33"/>
      </a:accent5>
      <a:accent6>
        <a:srgbClr val="FA9607"/>
      </a:accent6>
      <a:hlink>
        <a:srgbClr val="00516E"/>
      </a:hlink>
      <a:folHlink>
        <a:srgbClr val="74747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 slide deck.potx" id="{230EF41A-2D38-476A-87CD-451C9419F087}" vid="{5B3F280B-DB1E-452E-819A-1B3697302FB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 slide deck</Template>
  <TotalTime>0</TotalTime>
  <Words>406</Words>
  <Application>Microsoft Office PowerPoint</Application>
  <PresentationFormat>Widescreen</PresentationFormat>
  <Paragraphs>31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Georgia</vt:lpstr>
      <vt:lpstr>Museo Sans 500</vt:lpstr>
      <vt:lpstr>1_CER</vt:lpstr>
      <vt:lpstr>2_CER</vt:lpstr>
      <vt:lpstr>CER PowerPoint 2022 theme</vt:lpstr>
      <vt:lpstr>3_CER</vt:lpstr>
      <vt:lpstr>4_CER</vt:lpstr>
      <vt:lpstr>2025 Census Action Plan </vt:lpstr>
      <vt:lpstr>Key Theme One: Leadership</vt:lpstr>
      <vt:lpstr>Leadership Action Summary</vt:lpstr>
      <vt:lpstr>Key Theme Two: EL1 Engagement and Capability</vt:lpstr>
      <vt:lpstr>EL1 Engagement and Capability Action Summary</vt:lpstr>
      <vt:lpstr>Key Theme Three: Managing Performance</vt:lpstr>
      <vt:lpstr>Managing Performance Action 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APS Employee Census Action Plan​ 2025</dc:title>
  <dc:creator/>
  <cp:lastModifiedBy/>
  <cp:revision>1</cp:revision>
  <dcterms:created xsi:type="dcterms:W3CDTF">2025-11-21T01:01:16Z</dcterms:created>
  <dcterms:modified xsi:type="dcterms:W3CDTF">2025-11-21T01:02:51Z</dcterms:modified>
</cp:coreProperties>
</file>